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10" r:id="rId3"/>
    <p:sldId id="333" r:id="rId4"/>
    <p:sldId id="260" r:id="rId5"/>
    <p:sldId id="309" r:id="rId6"/>
    <p:sldId id="318" r:id="rId7"/>
    <p:sldId id="315" r:id="rId8"/>
    <p:sldId id="317" r:id="rId9"/>
    <p:sldId id="319" r:id="rId10"/>
    <p:sldId id="313" r:id="rId11"/>
    <p:sldId id="321" r:id="rId12"/>
    <p:sldId id="322" r:id="rId13"/>
    <p:sldId id="331" r:id="rId14"/>
    <p:sldId id="323" r:id="rId15"/>
    <p:sldId id="325" r:id="rId16"/>
    <p:sldId id="324" r:id="rId17"/>
    <p:sldId id="326" r:id="rId18"/>
    <p:sldId id="327" r:id="rId19"/>
    <p:sldId id="328" r:id="rId20"/>
    <p:sldId id="329" r:id="rId21"/>
    <p:sldId id="330" r:id="rId22"/>
    <p:sldId id="320" r:id="rId23"/>
    <p:sldId id="33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6C4"/>
    <a:srgbClr val="5B8DC2"/>
    <a:srgbClr val="3996CF"/>
    <a:srgbClr val="33AEEB"/>
    <a:srgbClr val="3DA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7.png"/><Relationship Id="rId6" Type="http://schemas.openxmlformats.org/officeDocument/2006/relationships/image" Target="../media/image15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1.png"/><Relationship Id="rId14" Type="http://schemas.openxmlformats.org/officeDocument/2006/relationships/image" Target="../media/image2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3.svg"/><Relationship Id="rId1" Type="http://schemas.openxmlformats.org/officeDocument/2006/relationships/image" Target="../media/image42.png"/><Relationship Id="rId6" Type="http://schemas.openxmlformats.org/officeDocument/2006/relationships/image" Target="../media/image57.svg"/><Relationship Id="rId5" Type="http://schemas.openxmlformats.org/officeDocument/2006/relationships/image" Target="../media/image44.png"/><Relationship Id="rId4" Type="http://schemas.openxmlformats.org/officeDocument/2006/relationships/image" Target="../media/image5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7.png"/><Relationship Id="rId6" Type="http://schemas.openxmlformats.org/officeDocument/2006/relationships/image" Target="../media/image15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1.png"/><Relationship Id="rId14" Type="http://schemas.openxmlformats.org/officeDocument/2006/relationships/image" Target="../media/image2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3.svg"/><Relationship Id="rId1" Type="http://schemas.openxmlformats.org/officeDocument/2006/relationships/image" Target="../media/image42.png"/><Relationship Id="rId6" Type="http://schemas.openxmlformats.org/officeDocument/2006/relationships/image" Target="../media/image57.svg"/><Relationship Id="rId5" Type="http://schemas.openxmlformats.org/officeDocument/2006/relationships/image" Target="../media/image44.png"/><Relationship Id="rId4" Type="http://schemas.openxmlformats.org/officeDocument/2006/relationships/image" Target="../media/image5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B44C5-9AA3-4B80-9E68-A64B53414D6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42BB47DC-2FE4-4A63-BFAA-A2707E074B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Self-Hosted Private Cloud Environment for Storage Data</a:t>
          </a:r>
        </a:p>
      </dgm:t>
    </dgm:pt>
    <dgm:pt modelId="{9D30E01F-C54C-458E-85D2-C4A9CBD3F9CC}" type="parTrans" cxnId="{28456F6A-C5F5-4A7E-A53F-5D997DF075E1}">
      <dgm:prSet/>
      <dgm:spPr/>
      <dgm:t>
        <a:bodyPr/>
        <a:lstStyle/>
        <a:p>
          <a:endParaRPr lang="en-US"/>
        </a:p>
      </dgm:t>
    </dgm:pt>
    <dgm:pt modelId="{14985EC7-63ED-48C9-A9E9-16E3FDA256DC}" type="sibTrans" cxnId="{28456F6A-C5F5-4A7E-A53F-5D997DF075E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77B8D39-D899-4D15-8CC2-F59EC8C30A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File Server Access Portal</a:t>
          </a:r>
        </a:p>
      </dgm:t>
    </dgm:pt>
    <dgm:pt modelId="{61755D8F-C8D4-43B4-AE66-56ACBE0B68FD}" type="parTrans" cxnId="{00838C76-01D1-4A83-9F87-9050F15CFA8E}">
      <dgm:prSet/>
      <dgm:spPr/>
      <dgm:t>
        <a:bodyPr/>
        <a:lstStyle/>
        <a:p>
          <a:endParaRPr lang="en-US"/>
        </a:p>
      </dgm:t>
    </dgm:pt>
    <dgm:pt modelId="{8D89FDBC-DFC6-4783-A10C-43EBB7C63317}" type="sibTrans" cxnId="{00838C76-01D1-4A83-9F87-9050F15CFA8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76CCAC6-CE7A-429E-BD29-4512AD9993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File Server Migration</a:t>
          </a:r>
        </a:p>
      </dgm:t>
    </dgm:pt>
    <dgm:pt modelId="{D9FC7F23-71AF-435D-8C97-937ECEB4A788}" type="parTrans" cxnId="{21D6C44C-11D4-4417-8ABD-E3FD99C98AF2}">
      <dgm:prSet/>
      <dgm:spPr/>
      <dgm:t>
        <a:bodyPr/>
        <a:lstStyle/>
        <a:p>
          <a:endParaRPr lang="en-US"/>
        </a:p>
      </dgm:t>
    </dgm:pt>
    <dgm:pt modelId="{0E6B9905-94E4-4C9C-8D15-C2C403E37F52}" type="sibTrans" cxnId="{21D6C44C-11D4-4417-8ABD-E3FD99C98AF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1D58360-E187-4043-B949-7CCF009E05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Business Continuity</a:t>
          </a:r>
        </a:p>
      </dgm:t>
    </dgm:pt>
    <dgm:pt modelId="{35E31E95-D5F1-4BCF-9522-C15DCFD06EDB}" type="parTrans" cxnId="{4AE8164B-5660-43E4-8005-27EA93CCB5A0}">
      <dgm:prSet/>
      <dgm:spPr/>
      <dgm:t>
        <a:bodyPr/>
        <a:lstStyle/>
        <a:p>
          <a:endParaRPr lang="en-US"/>
        </a:p>
      </dgm:t>
    </dgm:pt>
    <dgm:pt modelId="{9796E306-3D04-4122-9051-613D9A75AC37}" type="sibTrans" cxnId="{4AE8164B-5660-43E4-8005-27EA93CCB5A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8403FCC-FCEA-46F9-9443-9FF517F937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Cloud Backup</a:t>
          </a:r>
        </a:p>
      </dgm:t>
    </dgm:pt>
    <dgm:pt modelId="{2FBF7EF6-3DCB-470E-A351-93B06B250D54}" type="parTrans" cxnId="{1ED7EE91-B41A-4BE9-A7CE-53354C514573}">
      <dgm:prSet/>
      <dgm:spPr/>
      <dgm:t>
        <a:bodyPr/>
        <a:lstStyle/>
        <a:p>
          <a:endParaRPr lang="en-US"/>
        </a:p>
      </dgm:t>
    </dgm:pt>
    <dgm:pt modelId="{2835F5B7-4A05-4465-98CA-37FF879703B5}" type="sibTrans" cxnId="{1ED7EE91-B41A-4BE9-A7CE-53354C51457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8373990-566B-47B9-B314-43B4CF3DAFD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0365 Integration</a:t>
          </a:r>
        </a:p>
      </dgm:t>
    </dgm:pt>
    <dgm:pt modelId="{27539FEA-A220-4D43-B54E-5FE3CFF3FDF4}" type="parTrans" cxnId="{746BF31D-6465-4033-B66A-FCB3F486B4A0}">
      <dgm:prSet/>
      <dgm:spPr/>
      <dgm:t>
        <a:bodyPr/>
        <a:lstStyle/>
        <a:p>
          <a:endParaRPr lang="en-US"/>
        </a:p>
      </dgm:t>
    </dgm:pt>
    <dgm:pt modelId="{E06D119C-880D-42DB-8474-FAE490AB6AF6}" type="sibTrans" cxnId="{746BF31D-6465-4033-B66A-FCB3F486B4A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FB25AFC-C9D6-4B49-9875-4E44CB8778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Dropbox Replacement</a:t>
          </a:r>
        </a:p>
      </dgm:t>
    </dgm:pt>
    <dgm:pt modelId="{82AB285E-6EF4-492D-A422-B7873EB42E65}" type="parTrans" cxnId="{B355CC9A-EBFF-4626-BE72-927294B5384E}">
      <dgm:prSet/>
      <dgm:spPr/>
      <dgm:t>
        <a:bodyPr/>
        <a:lstStyle/>
        <a:p>
          <a:endParaRPr lang="en-US"/>
        </a:p>
      </dgm:t>
    </dgm:pt>
    <dgm:pt modelId="{6D47145A-29EB-4339-8B82-21C3CC922867}" type="sibTrans" cxnId="{B355CC9A-EBFF-4626-BE72-927294B5384E}">
      <dgm:prSet/>
      <dgm:spPr/>
      <dgm:t>
        <a:bodyPr/>
        <a:lstStyle/>
        <a:p>
          <a:endParaRPr lang="en-US"/>
        </a:p>
      </dgm:t>
    </dgm:pt>
    <dgm:pt modelId="{C647F25F-5D3F-475B-B6D9-6F1C730EF70D}" type="pres">
      <dgm:prSet presAssocID="{AE7B44C5-9AA3-4B80-9E68-A64B53414D6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B401495-542F-4FA6-A045-56BE45D2D243}" type="pres">
      <dgm:prSet presAssocID="{42BB47DC-2FE4-4A63-BFAA-A2707E074B5E}" presName="compNode" presStyleCnt="0"/>
      <dgm:spPr/>
    </dgm:pt>
    <dgm:pt modelId="{F522EB6E-367F-4579-8402-32879E2E7490}" type="pres">
      <dgm:prSet presAssocID="{42BB47DC-2FE4-4A63-BFAA-A2707E074B5E}" presName="iconRect" presStyleLbl="node1" presStyleIdx="0" presStyleCnt="7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l-NL"/>
        </a:p>
      </dgm:t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B973C970-4B8F-480D-9F93-95C4F01ED051}" type="pres">
      <dgm:prSet presAssocID="{42BB47DC-2FE4-4A63-BFAA-A2707E074B5E}" presName="spaceRect" presStyleCnt="0"/>
      <dgm:spPr/>
    </dgm:pt>
    <dgm:pt modelId="{A412DC81-1152-4B1E-B587-604C0FD283AF}" type="pres">
      <dgm:prSet presAssocID="{42BB47DC-2FE4-4A63-BFAA-A2707E074B5E}" presName="textRect" presStyleLbl="revTx" presStyleIdx="0" presStyleCnt="7">
        <dgm:presLayoutVars>
          <dgm:chMax val="1"/>
          <dgm:chPref val="1"/>
        </dgm:presLayoutVars>
      </dgm:prSet>
      <dgm:spPr/>
      <dgm:t>
        <a:bodyPr/>
        <a:lstStyle/>
        <a:p>
          <a:endParaRPr lang="nl-NL"/>
        </a:p>
      </dgm:t>
    </dgm:pt>
    <dgm:pt modelId="{D4FC8E93-3D0E-4858-9578-854C226DE031}" type="pres">
      <dgm:prSet presAssocID="{14985EC7-63ED-48C9-A9E9-16E3FDA256DC}" presName="sibTrans" presStyleCnt="0"/>
      <dgm:spPr/>
    </dgm:pt>
    <dgm:pt modelId="{A6A51EED-640E-49D3-8677-EC804EB7E248}" type="pres">
      <dgm:prSet presAssocID="{977B8D39-D899-4D15-8CC2-F59EC8C30AA2}" presName="compNode" presStyleCnt="0"/>
      <dgm:spPr/>
    </dgm:pt>
    <dgm:pt modelId="{16DC9EE7-10A2-4A5C-AD80-9D435BC57CC1}" type="pres">
      <dgm:prSet presAssocID="{977B8D39-D899-4D15-8CC2-F59EC8C30AA2}" presName="iconRect" presStyleLbl="node1" presStyleIdx="1" presStyleCnt="7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l-NL"/>
        </a:p>
      </dgm:t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44F358AB-0035-4ABE-87B6-4FB547C49BE3}" type="pres">
      <dgm:prSet presAssocID="{977B8D39-D899-4D15-8CC2-F59EC8C30AA2}" presName="spaceRect" presStyleCnt="0"/>
      <dgm:spPr/>
    </dgm:pt>
    <dgm:pt modelId="{5851DC85-C247-4F92-BD45-CE81336B380D}" type="pres">
      <dgm:prSet presAssocID="{977B8D39-D899-4D15-8CC2-F59EC8C30AA2}" presName="textRect" presStyleLbl="revTx" presStyleIdx="1" presStyleCnt="7">
        <dgm:presLayoutVars>
          <dgm:chMax val="1"/>
          <dgm:chPref val="1"/>
        </dgm:presLayoutVars>
      </dgm:prSet>
      <dgm:spPr/>
      <dgm:t>
        <a:bodyPr/>
        <a:lstStyle/>
        <a:p>
          <a:endParaRPr lang="nl-NL"/>
        </a:p>
      </dgm:t>
    </dgm:pt>
    <dgm:pt modelId="{4BCD94C3-47F1-4080-9BD8-EBF38C515A70}" type="pres">
      <dgm:prSet presAssocID="{8D89FDBC-DFC6-4783-A10C-43EBB7C63317}" presName="sibTrans" presStyleCnt="0"/>
      <dgm:spPr/>
    </dgm:pt>
    <dgm:pt modelId="{302B3FC5-0867-4E93-B7B2-5C17ADB7D0C6}" type="pres">
      <dgm:prSet presAssocID="{D76CCAC6-CE7A-429E-BD29-4512AD999338}" presName="compNode" presStyleCnt="0"/>
      <dgm:spPr/>
    </dgm:pt>
    <dgm:pt modelId="{6B750AD7-219E-4758-8882-614DCF5AA772}" type="pres">
      <dgm:prSet presAssocID="{D76CCAC6-CE7A-429E-BD29-4512AD999338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l-NL"/>
        </a:p>
      </dgm:t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17777D5C-4E7C-42D2-B599-692BDCAA463B}" type="pres">
      <dgm:prSet presAssocID="{D76CCAC6-CE7A-429E-BD29-4512AD999338}" presName="spaceRect" presStyleCnt="0"/>
      <dgm:spPr/>
    </dgm:pt>
    <dgm:pt modelId="{087E8856-7D74-4350-A6BB-C3B249691D72}" type="pres">
      <dgm:prSet presAssocID="{D76CCAC6-CE7A-429E-BD29-4512AD999338}" presName="textRect" presStyleLbl="revTx" presStyleIdx="2" presStyleCnt="7">
        <dgm:presLayoutVars>
          <dgm:chMax val="1"/>
          <dgm:chPref val="1"/>
        </dgm:presLayoutVars>
      </dgm:prSet>
      <dgm:spPr/>
      <dgm:t>
        <a:bodyPr/>
        <a:lstStyle/>
        <a:p>
          <a:endParaRPr lang="nl-NL"/>
        </a:p>
      </dgm:t>
    </dgm:pt>
    <dgm:pt modelId="{13A34DEA-A44E-4FE2-B871-9C6F2C2D3889}" type="pres">
      <dgm:prSet presAssocID="{0E6B9905-94E4-4C9C-8D15-C2C403E37F52}" presName="sibTrans" presStyleCnt="0"/>
      <dgm:spPr/>
    </dgm:pt>
    <dgm:pt modelId="{C29F40AD-B695-4220-B009-6F2B75247166}" type="pres">
      <dgm:prSet presAssocID="{B1D58360-E187-4043-B949-7CCF009E05A4}" presName="compNode" presStyleCnt="0"/>
      <dgm:spPr/>
    </dgm:pt>
    <dgm:pt modelId="{181AE1E8-8FE4-4A07-B96E-A6F307353980}" type="pres">
      <dgm:prSet presAssocID="{B1D58360-E187-4043-B949-7CCF009E05A4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l-NL"/>
        </a:p>
      </dgm:t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52BB8B2-9C32-45A9-9514-AD3172895057}" type="pres">
      <dgm:prSet presAssocID="{B1D58360-E187-4043-B949-7CCF009E05A4}" presName="spaceRect" presStyleCnt="0"/>
      <dgm:spPr/>
    </dgm:pt>
    <dgm:pt modelId="{2FD15FA6-3356-4566-830A-C4F222FFD508}" type="pres">
      <dgm:prSet presAssocID="{B1D58360-E187-4043-B949-7CCF009E05A4}" presName="textRect" presStyleLbl="revTx" presStyleIdx="3" presStyleCnt="7">
        <dgm:presLayoutVars>
          <dgm:chMax val="1"/>
          <dgm:chPref val="1"/>
        </dgm:presLayoutVars>
      </dgm:prSet>
      <dgm:spPr/>
      <dgm:t>
        <a:bodyPr/>
        <a:lstStyle/>
        <a:p>
          <a:endParaRPr lang="nl-NL"/>
        </a:p>
      </dgm:t>
    </dgm:pt>
    <dgm:pt modelId="{1A2D6639-7A4B-41B0-95DF-9B1BE03C203C}" type="pres">
      <dgm:prSet presAssocID="{9796E306-3D04-4122-9051-613D9A75AC37}" presName="sibTrans" presStyleCnt="0"/>
      <dgm:spPr/>
    </dgm:pt>
    <dgm:pt modelId="{09BFEB47-F14F-444F-B7EC-7DA09E423D9D}" type="pres">
      <dgm:prSet presAssocID="{F8403FCC-FCEA-46F9-9443-9FF517F93773}" presName="compNode" presStyleCnt="0"/>
      <dgm:spPr/>
    </dgm:pt>
    <dgm:pt modelId="{1E6C0B40-F5DE-46BC-8448-84624123F64A}" type="pres">
      <dgm:prSet presAssocID="{F8403FCC-FCEA-46F9-9443-9FF517F93773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l-NL"/>
        </a:p>
      </dgm:t>
      <dgm:extLst>
        <a:ext uri="{E40237B7-FDA0-4F09-8148-C483321AD2D9}">
          <dgm14:cNvPr xmlns:dgm14="http://schemas.microsoft.com/office/drawing/2010/diagram" id="0" name="" descr="Download from cloud"/>
        </a:ext>
      </dgm:extLst>
    </dgm:pt>
    <dgm:pt modelId="{2A47F25A-6682-471E-AAD8-D1D1990BBB4E}" type="pres">
      <dgm:prSet presAssocID="{F8403FCC-FCEA-46F9-9443-9FF517F93773}" presName="spaceRect" presStyleCnt="0"/>
      <dgm:spPr/>
    </dgm:pt>
    <dgm:pt modelId="{11D369FD-F619-49DD-BA8A-A55CACF516A3}" type="pres">
      <dgm:prSet presAssocID="{F8403FCC-FCEA-46F9-9443-9FF517F93773}" presName="textRect" presStyleLbl="revTx" presStyleIdx="4" presStyleCnt="7">
        <dgm:presLayoutVars>
          <dgm:chMax val="1"/>
          <dgm:chPref val="1"/>
        </dgm:presLayoutVars>
      </dgm:prSet>
      <dgm:spPr/>
      <dgm:t>
        <a:bodyPr/>
        <a:lstStyle/>
        <a:p>
          <a:endParaRPr lang="nl-NL"/>
        </a:p>
      </dgm:t>
    </dgm:pt>
    <dgm:pt modelId="{3B0C0B92-3BE5-4227-B3FE-067016C7131C}" type="pres">
      <dgm:prSet presAssocID="{2835F5B7-4A05-4465-98CA-37FF879703B5}" presName="sibTrans" presStyleCnt="0"/>
      <dgm:spPr/>
    </dgm:pt>
    <dgm:pt modelId="{428C0BE1-6A5C-4FF3-B3B2-447614215914}" type="pres">
      <dgm:prSet presAssocID="{68373990-566B-47B9-B314-43B4CF3DAFD2}" presName="compNode" presStyleCnt="0"/>
      <dgm:spPr/>
    </dgm:pt>
    <dgm:pt modelId="{DD27313F-4D0B-4AA5-ADC8-B06A9A988E03}" type="pres">
      <dgm:prSet presAssocID="{68373990-566B-47B9-B314-43B4CF3DAFD2}" presName="iconRect" presStyleLbl="node1" presStyleIdx="5" presStyleCnt="7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l-NL"/>
        </a:p>
      </dgm:t>
      <dgm:extLst>
        <a:ext uri="{E40237B7-FDA0-4F09-8148-C483321AD2D9}">
          <dgm14:cNvPr xmlns:dgm14="http://schemas.microsoft.com/office/drawing/2010/diagram" id="0" name="" descr="Puzzle Pieces"/>
        </a:ext>
      </dgm:extLst>
    </dgm:pt>
    <dgm:pt modelId="{DDDA75CC-9D4C-4959-9826-8212B5F069DE}" type="pres">
      <dgm:prSet presAssocID="{68373990-566B-47B9-B314-43B4CF3DAFD2}" presName="spaceRect" presStyleCnt="0"/>
      <dgm:spPr/>
    </dgm:pt>
    <dgm:pt modelId="{58438B85-F816-4EE9-9AB9-97F75D9DCFEC}" type="pres">
      <dgm:prSet presAssocID="{68373990-566B-47B9-B314-43B4CF3DAFD2}" presName="textRect" presStyleLbl="revTx" presStyleIdx="5" presStyleCnt="7">
        <dgm:presLayoutVars>
          <dgm:chMax val="1"/>
          <dgm:chPref val="1"/>
        </dgm:presLayoutVars>
      </dgm:prSet>
      <dgm:spPr/>
      <dgm:t>
        <a:bodyPr/>
        <a:lstStyle/>
        <a:p>
          <a:endParaRPr lang="nl-NL"/>
        </a:p>
      </dgm:t>
    </dgm:pt>
    <dgm:pt modelId="{80C87816-B14B-4239-93B9-1DD3BE9DB7D8}" type="pres">
      <dgm:prSet presAssocID="{E06D119C-880D-42DB-8474-FAE490AB6AF6}" presName="sibTrans" presStyleCnt="0"/>
      <dgm:spPr/>
    </dgm:pt>
    <dgm:pt modelId="{D66D287A-8DE7-43E1-9F9D-BA2D7FEB15A4}" type="pres">
      <dgm:prSet presAssocID="{AFB25AFC-C9D6-4B49-9875-4E44CB8778A1}" presName="compNode" presStyleCnt="0"/>
      <dgm:spPr/>
    </dgm:pt>
    <dgm:pt modelId="{990E5B6C-7006-474D-9424-A7B59E0195B0}" type="pres">
      <dgm:prSet presAssocID="{AFB25AFC-C9D6-4B49-9875-4E44CB8778A1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l-NL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996699B-CF58-4DF7-99A5-569EC5E377B1}" type="pres">
      <dgm:prSet presAssocID="{AFB25AFC-C9D6-4B49-9875-4E44CB8778A1}" presName="spaceRect" presStyleCnt="0"/>
      <dgm:spPr/>
    </dgm:pt>
    <dgm:pt modelId="{0E0FED2F-26F6-49E9-AFFA-B6D68E79BE81}" type="pres">
      <dgm:prSet presAssocID="{AFB25AFC-C9D6-4B49-9875-4E44CB8778A1}" presName="textRect" presStyleLbl="revTx" presStyleIdx="6" presStyleCnt="7">
        <dgm:presLayoutVars>
          <dgm:chMax val="1"/>
          <dgm:chPref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CABBAD8-7CF7-4444-817F-2B447A9F5FA5}" type="presOf" srcId="{68373990-566B-47B9-B314-43B4CF3DAFD2}" destId="{58438B85-F816-4EE9-9AB9-97F75D9DCFEC}" srcOrd="0" destOrd="0" presId="urn:microsoft.com/office/officeart/2018/2/layout/IconLabelList"/>
    <dgm:cxn modelId="{4EDAD551-3CD4-419E-B476-05686CC1A3D8}" type="presOf" srcId="{AE7B44C5-9AA3-4B80-9E68-A64B53414D6C}" destId="{C647F25F-5D3F-475B-B6D9-6F1C730EF70D}" srcOrd="0" destOrd="0" presId="urn:microsoft.com/office/officeart/2018/2/layout/IconLabelList"/>
    <dgm:cxn modelId="{2964795B-C472-4BC0-A050-3F41E281C502}" type="presOf" srcId="{D76CCAC6-CE7A-429E-BD29-4512AD999338}" destId="{087E8856-7D74-4350-A6BB-C3B249691D72}" srcOrd="0" destOrd="0" presId="urn:microsoft.com/office/officeart/2018/2/layout/IconLabelList"/>
    <dgm:cxn modelId="{28456F6A-C5F5-4A7E-A53F-5D997DF075E1}" srcId="{AE7B44C5-9AA3-4B80-9E68-A64B53414D6C}" destId="{42BB47DC-2FE4-4A63-BFAA-A2707E074B5E}" srcOrd="0" destOrd="0" parTransId="{9D30E01F-C54C-458E-85D2-C4A9CBD3F9CC}" sibTransId="{14985EC7-63ED-48C9-A9E9-16E3FDA256DC}"/>
    <dgm:cxn modelId="{F03B9B00-6769-46CD-A6BF-C448C1C930BD}" type="presOf" srcId="{F8403FCC-FCEA-46F9-9443-9FF517F93773}" destId="{11D369FD-F619-49DD-BA8A-A55CACF516A3}" srcOrd="0" destOrd="0" presId="urn:microsoft.com/office/officeart/2018/2/layout/IconLabelList"/>
    <dgm:cxn modelId="{82A4362C-F096-4A4E-9802-6FF76E0BAD84}" type="presOf" srcId="{977B8D39-D899-4D15-8CC2-F59EC8C30AA2}" destId="{5851DC85-C247-4F92-BD45-CE81336B380D}" srcOrd="0" destOrd="0" presId="urn:microsoft.com/office/officeart/2018/2/layout/IconLabelList"/>
    <dgm:cxn modelId="{B355CC9A-EBFF-4626-BE72-927294B5384E}" srcId="{AE7B44C5-9AA3-4B80-9E68-A64B53414D6C}" destId="{AFB25AFC-C9D6-4B49-9875-4E44CB8778A1}" srcOrd="6" destOrd="0" parTransId="{82AB285E-6EF4-492D-A422-B7873EB42E65}" sibTransId="{6D47145A-29EB-4339-8B82-21C3CC922867}"/>
    <dgm:cxn modelId="{4AE8164B-5660-43E4-8005-27EA93CCB5A0}" srcId="{AE7B44C5-9AA3-4B80-9E68-A64B53414D6C}" destId="{B1D58360-E187-4043-B949-7CCF009E05A4}" srcOrd="3" destOrd="0" parTransId="{35E31E95-D5F1-4BCF-9522-C15DCFD06EDB}" sibTransId="{9796E306-3D04-4122-9051-613D9A75AC37}"/>
    <dgm:cxn modelId="{CF66190D-138C-44D8-8E4F-77891D564531}" type="presOf" srcId="{42BB47DC-2FE4-4A63-BFAA-A2707E074B5E}" destId="{A412DC81-1152-4B1E-B587-604C0FD283AF}" srcOrd="0" destOrd="0" presId="urn:microsoft.com/office/officeart/2018/2/layout/IconLabelList"/>
    <dgm:cxn modelId="{47A85E32-D014-47CA-9A62-0A045C4BF94A}" type="presOf" srcId="{B1D58360-E187-4043-B949-7CCF009E05A4}" destId="{2FD15FA6-3356-4566-830A-C4F222FFD508}" srcOrd="0" destOrd="0" presId="urn:microsoft.com/office/officeart/2018/2/layout/IconLabelList"/>
    <dgm:cxn modelId="{21D6C44C-11D4-4417-8ABD-E3FD99C98AF2}" srcId="{AE7B44C5-9AA3-4B80-9E68-A64B53414D6C}" destId="{D76CCAC6-CE7A-429E-BD29-4512AD999338}" srcOrd="2" destOrd="0" parTransId="{D9FC7F23-71AF-435D-8C97-937ECEB4A788}" sibTransId="{0E6B9905-94E4-4C9C-8D15-C2C403E37F52}"/>
    <dgm:cxn modelId="{1ED7EE91-B41A-4BE9-A7CE-53354C514573}" srcId="{AE7B44C5-9AA3-4B80-9E68-A64B53414D6C}" destId="{F8403FCC-FCEA-46F9-9443-9FF517F93773}" srcOrd="4" destOrd="0" parTransId="{2FBF7EF6-3DCB-470E-A351-93B06B250D54}" sibTransId="{2835F5B7-4A05-4465-98CA-37FF879703B5}"/>
    <dgm:cxn modelId="{746BF31D-6465-4033-B66A-FCB3F486B4A0}" srcId="{AE7B44C5-9AA3-4B80-9E68-A64B53414D6C}" destId="{68373990-566B-47B9-B314-43B4CF3DAFD2}" srcOrd="5" destOrd="0" parTransId="{27539FEA-A220-4D43-B54E-5FE3CFF3FDF4}" sibTransId="{E06D119C-880D-42DB-8474-FAE490AB6AF6}"/>
    <dgm:cxn modelId="{CA818B10-B471-4CAF-ABC2-29FF040774B5}" type="presOf" srcId="{AFB25AFC-C9D6-4B49-9875-4E44CB8778A1}" destId="{0E0FED2F-26F6-49E9-AFFA-B6D68E79BE81}" srcOrd="0" destOrd="0" presId="urn:microsoft.com/office/officeart/2018/2/layout/IconLabelList"/>
    <dgm:cxn modelId="{00838C76-01D1-4A83-9F87-9050F15CFA8E}" srcId="{AE7B44C5-9AA3-4B80-9E68-A64B53414D6C}" destId="{977B8D39-D899-4D15-8CC2-F59EC8C30AA2}" srcOrd="1" destOrd="0" parTransId="{61755D8F-C8D4-43B4-AE66-56ACBE0B68FD}" sibTransId="{8D89FDBC-DFC6-4783-A10C-43EBB7C63317}"/>
    <dgm:cxn modelId="{E163E2DE-2365-433A-B3E0-A81F44502640}" type="presParOf" srcId="{C647F25F-5D3F-475B-B6D9-6F1C730EF70D}" destId="{0B401495-542F-4FA6-A045-56BE45D2D243}" srcOrd="0" destOrd="0" presId="urn:microsoft.com/office/officeart/2018/2/layout/IconLabelList"/>
    <dgm:cxn modelId="{950989FA-E688-4EED-AA32-A4C7418D8F41}" type="presParOf" srcId="{0B401495-542F-4FA6-A045-56BE45D2D243}" destId="{F522EB6E-367F-4579-8402-32879E2E7490}" srcOrd="0" destOrd="0" presId="urn:microsoft.com/office/officeart/2018/2/layout/IconLabelList"/>
    <dgm:cxn modelId="{853E176E-8025-4C51-A386-B3CE01DBC62D}" type="presParOf" srcId="{0B401495-542F-4FA6-A045-56BE45D2D243}" destId="{B973C970-4B8F-480D-9F93-95C4F01ED051}" srcOrd="1" destOrd="0" presId="urn:microsoft.com/office/officeart/2018/2/layout/IconLabelList"/>
    <dgm:cxn modelId="{427A2D0A-F867-4072-A581-39639838FCC3}" type="presParOf" srcId="{0B401495-542F-4FA6-A045-56BE45D2D243}" destId="{A412DC81-1152-4B1E-B587-604C0FD283AF}" srcOrd="2" destOrd="0" presId="urn:microsoft.com/office/officeart/2018/2/layout/IconLabelList"/>
    <dgm:cxn modelId="{AC19EFB3-0504-4CFD-815C-3CE0BF7A29D4}" type="presParOf" srcId="{C647F25F-5D3F-475B-B6D9-6F1C730EF70D}" destId="{D4FC8E93-3D0E-4858-9578-854C226DE031}" srcOrd="1" destOrd="0" presId="urn:microsoft.com/office/officeart/2018/2/layout/IconLabelList"/>
    <dgm:cxn modelId="{BBDC4AF6-9A31-452A-B320-84B6401DAD2A}" type="presParOf" srcId="{C647F25F-5D3F-475B-B6D9-6F1C730EF70D}" destId="{A6A51EED-640E-49D3-8677-EC804EB7E248}" srcOrd="2" destOrd="0" presId="urn:microsoft.com/office/officeart/2018/2/layout/IconLabelList"/>
    <dgm:cxn modelId="{32B1ADF3-1AFD-4B89-A306-0592E9B07970}" type="presParOf" srcId="{A6A51EED-640E-49D3-8677-EC804EB7E248}" destId="{16DC9EE7-10A2-4A5C-AD80-9D435BC57CC1}" srcOrd="0" destOrd="0" presId="urn:microsoft.com/office/officeart/2018/2/layout/IconLabelList"/>
    <dgm:cxn modelId="{0CAAA635-B50A-4BF1-BBA6-BC6E637DA63A}" type="presParOf" srcId="{A6A51EED-640E-49D3-8677-EC804EB7E248}" destId="{44F358AB-0035-4ABE-87B6-4FB547C49BE3}" srcOrd="1" destOrd="0" presId="urn:microsoft.com/office/officeart/2018/2/layout/IconLabelList"/>
    <dgm:cxn modelId="{CA880D6C-3138-4BC2-B45F-9F2BB9F33390}" type="presParOf" srcId="{A6A51EED-640E-49D3-8677-EC804EB7E248}" destId="{5851DC85-C247-4F92-BD45-CE81336B380D}" srcOrd="2" destOrd="0" presId="urn:microsoft.com/office/officeart/2018/2/layout/IconLabelList"/>
    <dgm:cxn modelId="{E7091F98-D9A4-4608-8762-03AA30DDC827}" type="presParOf" srcId="{C647F25F-5D3F-475B-B6D9-6F1C730EF70D}" destId="{4BCD94C3-47F1-4080-9BD8-EBF38C515A70}" srcOrd="3" destOrd="0" presId="urn:microsoft.com/office/officeart/2018/2/layout/IconLabelList"/>
    <dgm:cxn modelId="{53228A8A-2038-49FE-A687-0766FA8287D5}" type="presParOf" srcId="{C647F25F-5D3F-475B-B6D9-6F1C730EF70D}" destId="{302B3FC5-0867-4E93-B7B2-5C17ADB7D0C6}" srcOrd="4" destOrd="0" presId="urn:microsoft.com/office/officeart/2018/2/layout/IconLabelList"/>
    <dgm:cxn modelId="{A46175A5-8434-4821-A4DF-9DF2909911EB}" type="presParOf" srcId="{302B3FC5-0867-4E93-B7B2-5C17ADB7D0C6}" destId="{6B750AD7-219E-4758-8882-614DCF5AA772}" srcOrd="0" destOrd="0" presId="urn:microsoft.com/office/officeart/2018/2/layout/IconLabelList"/>
    <dgm:cxn modelId="{E747762D-3094-4533-8329-4A3C8679D740}" type="presParOf" srcId="{302B3FC5-0867-4E93-B7B2-5C17ADB7D0C6}" destId="{17777D5C-4E7C-42D2-B599-692BDCAA463B}" srcOrd="1" destOrd="0" presId="urn:microsoft.com/office/officeart/2018/2/layout/IconLabelList"/>
    <dgm:cxn modelId="{779EF245-B7A9-42F5-913D-14DC4BBECAA9}" type="presParOf" srcId="{302B3FC5-0867-4E93-B7B2-5C17ADB7D0C6}" destId="{087E8856-7D74-4350-A6BB-C3B249691D72}" srcOrd="2" destOrd="0" presId="urn:microsoft.com/office/officeart/2018/2/layout/IconLabelList"/>
    <dgm:cxn modelId="{EC7DB274-19A9-479F-BCF9-5C0EA597F4A4}" type="presParOf" srcId="{C647F25F-5D3F-475B-B6D9-6F1C730EF70D}" destId="{13A34DEA-A44E-4FE2-B871-9C6F2C2D3889}" srcOrd="5" destOrd="0" presId="urn:microsoft.com/office/officeart/2018/2/layout/IconLabelList"/>
    <dgm:cxn modelId="{E4E715FF-102D-462C-A58D-513D186DA24E}" type="presParOf" srcId="{C647F25F-5D3F-475B-B6D9-6F1C730EF70D}" destId="{C29F40AD-B695-4220-B009-6F2B75247166}" srcOrd="6" destOrd="0" presId="urn:microsoft.com/office/officeart/2018/2/layout/IconLabelList"/>
    <dgm:cxn modelId="{A2A4C4B4-CA70-413F-84BD-5E3B1B9F163B}" type="presParOf" srcId="{C29F40AD-B695-4220-B009-6F2B75247166}" destId="{181AE1E8-8FE4-4A07-B96E-A6F307353980}" srcOrd="0" destOrd="0" presId="urn:microsoft.com/office/officeart/2018/2/layout/IconLabelList"/>
    <dgm:cxn modelId="{2C7B13B9-FDC0-4248-B03E-5407A34C18D2}" type="presParOf" srcId="{C29F40AD-B695-4220-B009-6F2B75247166}" destId="{F52BB8B2-9C32-45A9-9514-AD3172895057}" srcOrd="1" destOrd="0" presId="urn:microsoft.com/office/officeart/2018/2/layout/IconLabelList"/>
    <dgm:cxn modelId="{B2FF4FA2-FE10-4D72-A627-FE30EDF1B1D1}" type="presParOf" srcId="{C29F40AD-B695-4220-B009-6F2B75247166}" destId="{2FD15FA6-3356-4566-830A-C4F222FFD508}" srcOrd="2" destOrd="0" presId="urn:microsoft.com/office/officeart/2018/2/layout/IconLabelList"/>
    <dgm:cxn modelId="{94EDDB52-D181-4576-A1D7-64B1537DEFB1}" type="presParOf" srcId="{C647F25F-5D3F-475B-B6D9-6F1C730EF70D}" destId="{1A2D6639-7A4B-41B0-95DF-9B1BE03C203C}" srcOrd="7" destOrd="0" presId="urn:microsoft.com/office/officeart/2018/2/layout/IconLabelList"/>
    <dgm:cxn modelId="{F901D53C-4B93-4E00-A16D-2988017E7178}" type="presParOf" srcId="{C647F25F-5D3F-475B-B6D9-6F1C730EF70D}" destId="{09BFEB47-F14F-444F-B7EC-7DA09E423D9D}" srcOrd="8" destOrd="0" presId="urn:microsoft.com/office/officeart/2018/2/layout/IconLabelList"/>
    <dgm:cxn modelId="{221AFAC5-1BC8-49F8-8FFF-7D8E6C72F453}" type="presParOf" srcId="{09BFEB47-F14F-444F-B7EC-7DA09E423D9D}" destId="{1E6C0B40-F5DE-46BC-8448-84624123F64A}" srcOrd="0" destOrd="0" presId="urn:microsoft.com/office/officeart/2018/2/layout/IconLabelList"/>
    <dgm:cxn modelId="{FDAB6D80-5890-4779-BF0C-62A2A367DCAB}" type="presParOf" srcId="{09BFEB47-F14F-444F-B7EC-7DA09E423D9D}" destId="{2A47F25A-6682-471E-AAD8-D1D1990BBB4E}" srcOrd="1" destOrd="0" presId="urn:microsoft.com/office/officeart/2018/2/layout/IconLabelList"/>
    <dgm:cxn modelId="{046F9662-3EC5-4DB3-83F3-DA15527B38AB}" type="presParOf" srcId="{09BFEB47-F14F-444F-B7EC-7DA09E423D9D}" destId="{11D369FD-F619-49DD-BA8A-A55CACF516A3}" srcOrd="2" destOrd="0" presId="urn:microsoft.com/office/officeart/2018/2/layout/IconLabelList"/>
    <dgm:cxn modelId="{A1A18A44-6AB1-4342-A1C6-AE5EF48DDE39}" type="presParOf" srcId="{C647F25F-5D3F-475B-B6D9-6F1C730EF70D}" destId="{3B0C0B92-3BE5-4227-B3FE-067016C7131C}" srcOrd="9" destOrd="0" presId="urn:microsoft.com/office/officeart/2018/2/layout/IconLabelList"/>
    <dgm:cxn modelId="{E76580B6-EBB3-47C1-B520-5C5B4A06A1E3}" type="presParOf" srcId="{C647F25F-5D3F-475B-B6D9-6F1C730EF70D}" destId="{428C0BE1-6A5C-4FF3-B3B2-447614215914}" srcOrd="10" destOrd="0" presId="urn:microsoft.com/office/officeart/2018/2/layout/IconLabelList"/>
    <dgm:cxn modelId="{F2366B9E-3633-4188-A24B-9D5A5CC3B617}" type="presParOf" srcId="{428C0BE1-6A5C-4FF3-B3B2-447614215914}" destId="{DD27313F-4D0B-4AA5-ADC8-B06A9A988E03}" srcOrd="0" destOrd="0" presId="urn:microsoft.com/office/officeart/2018/2/layout/IconLabelList"/>
    <dgm:cxn modelId="{0927CCAA-2D95-4995-8237-410902A742DE}" type="presParOf" srcId="{428C0BE1-6A5C-4FF3-B3B2-447614215914}" destId="{DDDA75CC-9D4C-4959-9826-8212B5F069DE}" srcOrd="1" destOrd="0" presId="urn:microsoft.com/office/officeart/2018/2/layout/IconLabelList"/>
    <dgm:cxn modelId="{0EA8994A-3B71-4C1B-9E50-C8F4114EC94B}" type="presParOf" srcId="{428C0BE1-6A5C-4FF3-B3B2-447614215914}" destId="{58438B85-F816-4EE9-9AB9-97F75D9DCFEC}" srcOrd="2" destOrd="0" presId="urn:microsoft.com/office/officeart/2018/2/layout/IconLabelList"/>
    <dgm:cxn modelId="{3BFA6C6B-0457-49DC-AD7F-4A27F6A6072F}" type="presParOf" srcId="{C647F25F-5D3F-475B-B6D9-6F1C730EF70D}" destId="{80C87816-B14B-4239-93B9-1DD3BE9DB7D8}" srcOrd="11" destOrd="0" presId="urn:microsoft.com/office/officeart/2018/2/layout/IconLabelList"/>
    <dgm:cxn modelId="{98A600C6-E687-4099-9227-A632BF653A66}" type="presParOf" srcId="{C647F25F-5D3F-475B-B6D9-6F1C730EF70D}" destId="{D66D287A-8DE7-43E1-9F9D-BA2D7FEB15A4}" srcOrd="12" destOrd="0" presId="urn:microsoft.com/office/officeart/2018/2/layout/IconLabelList"/>
    <dgm:cxn modelId="{6E3CB45D-9C6E-4231-AE44-A35526D51F2E}" type="presParOf" srcId="{D66D287A-8DE7-43E1-9F9D-BA2D7FEB15A4}" destId="{990E5B6C-7006-474D-9424-A7B59E0195B0}" srcOrd="0" destOrd="0" presId="urn:microsoft.com/office/officeart/2018/2/layout/IconLabelList"/>
    <dgm:cxn modelId="{B77A2EFB-C3FA-42D1-8B56-11CEF74EF179}" type="presParOf" srcId="{D66D287A-8DE7-43E1-9F9D-BA2D7FEB15A4}" destId="{2996699B-CF58-4DF7-99A5-569EC5E377B1}" srcOrd="1" destOrd="0" presId="urn:microsoft.com/office/officeart/2018/2/layout/IconLabelList"/>
    <dgm:cxn modelId="{F409FE23-B5EB-41EF-AF7B-8A528B7E6534}" type="presParOf" srcId="{D66D287A-8DE7-43E1-9F9D-BA2D7FEB15A4}" destId="{0E0FED2F-26F6-49E9-AFFA-B6D68E79BE8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B538D9-B841-42BB-BF1B-4335C42A0520}" type="doc">
      <dgm:prSet loTypeId="urn:microsoft.com/office/officeart/2016/7/layout/BasicLinearProcessNumbered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41183F8-A01D-4236-8A0A-64CEAF7DAF03}">
      <dgm:prSet custT="1"/>
      <dgm:spPr/>
      <dgm:t>
        <a:bodyPr/>
        <a:lstStyle/>
        <a:p>
          <a:endParaRPr lang="en-US" sz="1400" b="1" dirty="0"/>
        </a:p>
        <a:p>
          <a:r>
            <a:rPr lang="en-US" sz="1400" b="1" dirty="0"/>
            <a:t>Product infrastructure</a:t>
          </a:r>
        </a:p>
        <a:p>
          <a:r>
            <a:rPr lang="en-US" sz="1200" dirty="0"/>
            <a:t>Architectural &amp; Deployment Overview</a:t>
          </a:r>
        </a:p>
      </dgm:t>
    </dgm:pt>
    <dgm:pt modelId="{1FD1D019-E1F3-46BF-97C3-BAA51139F777}" type="parTrans" cxnId="{FEF8159D-CBA1-4B35-9398-0E73D158A3E0}">
      <dgm:prSet/>
      <dgm:spPr/>
      <dgm:t>
        <a:bodyPr/>
        <a:lstStyle/>
        <a:p>
          <a:endParaRPr lang="en-US"/>
        </a:p>
      </dgm:t>
    </dgm:pt>
    <dgm:pt modelId="{1C20BD50-F801-47C2-A57D-A5A0A03FD9A6}" type="sibTrans" cxnId="{FEF8159D-CBA1-4B35-9398-0E73D158A3E0}">
      <dgm:prSet phldrT="01"/>
      <dgm:spPr/>
      <dgm:t>
        <a:bodyPr/>
        <a:lstStyle/>
        <a:p>
          <a:endParaRPr lang="en-US"/>
        </a:p>
      </dgm:t>
    </dgm:pt>
    <dgm:pt modelId="{A0880DDA-47D8-4BAE-927C-2FD148A3B000}">
      <dgm:prSet custT="1"/>
      <dgm:spPr/>
      <dgm:t>
        <a:bodyPr/>
        <a:lstStyle/>
        <a:p>
          <a:endParaRPr lang="en-US" sz="1400" b="1" dirty="0"/>
        </a:p>
        <a:p>
          <a:r>
            <a:rPr lang="en-US" sz="1400" b="1" dirty="0"/>
            <a:t>Client User Experience</a:t>
          </a:r>
        </a:p>
        <a:p>
          <a:r>
            <a:rPr lang="en-US" sz="1200" dirty="0"/>
            <a:t>Windows Client, Web Browser &amp; </a:t>
          </a:r>
        </a:p>
        <a:p>
          <a:r>
            <a:rPr lang="en-US" sz="1200" dirty="0"/>
            <a:t>Mobile Client</a:t>
          </a:r>
        </a:p>
      </dgm:t>
    </dgm:pt>
    <dgm:pt modelId="{FC9DC29B-9666-4CEA-ACE5-3806A93F257C}" type="parTrans" cxnId="{05B52056-0705-487E-8B88-E1F81036F1FA}">
      <dgm:prSet/>
      <dgm:spPr/>
      <dgm:t>
        <a:bodyPr/>
        <a:lstStyle/>
        <a:p>
          <a:endParaRPr lang="en-US"/>
        </a:p>
      </dgm:t>
    </dgm:pt>
    <dgm:pt modelId="{B79649A5-9659-431E-88D0-F47D5EA5817C}" type="sibTrans" cxnId="{05B52056-0705-487E-8B88-E1F81036F1FA}">
      <dgm:prSet phldrT="02"/>
      <dgm:spPr/>
      <dgm:t>
        <a:bodyPr/>
        <a:lstStyle/>
        <a:p>
          <a:endParaRPr lang="en-US"/>
        </a:p>
      </dgm:t>
    </dgm:pt>
    <dgm:pt modelId="{EDB4C924-35A5-41AF-B7DC-F4F18B9DC26D}">
      <dgm:prSet custT="1"/>
      <dgm:spPr/>
      <dgm:t>
        <a:bodyPr/>
        <a:lstStyle/>
        <a:p>
          <a:endParaRPr lang="en-US" sz="1500" b="1" dirty="0"/>
        </a:p>
        <a:p>
          <a:r>
            <a:rPr lang="en-US" sz="1400" b="1" dirty="0"/>
            <a:t>Admin Settings &amp; Controls</a:t>
          </a:r>
        </a:p>
        <a:p>
          <a:r>
            <a:rPr lang="en-US" sz="1200" b="0" dirty="0"/>
            <a:t>Reporting &amp; auditing modules</a:t>
          </a:r>
        </a:p>
      </dgm:t>
    </dgm:pt>
    <dgm:pt modelId="{2DFF55DC-60F6-4330-B6B1-0C7C2DAB6632}" type="parTrans" cxnId="{34F8B3FB-7FA9-467C-AE9B-D5E2A798C699}">
      <dgm:prSet/>
      <dgm:spPr/>
      <dgm:t>
        <a:bodyPr/>
        <a:lstStyle/>
        <a:p>
          <a:endParaRPr lang="en-US"/>
        </a:p>
      </dgm:t>
    </dgm:pt>
    <dgm:pt modelId="{609E7F93-AFC4-4EE1-8CA4-B96E8068C1E3}" type="sibTrans" cxnId="{34F8B3FB-7FA9-467C-AE9B-D5E2A798C699}">
      <dgm:prSet phldrT="03"/>
      <dgm:spPr/>
      <dgm:t>
        <a:bodyPr/>
        <a:lstStyle/>
        <a:p>
          <a:endParaRPr lang="en-US"/>
        </a:p>
      </dgm:t>
    </dgm:pt>
    <dgm:pt modelId="{D08C811C-9A01-4DFB-8074-40900388D0CD}" type="pres">
      <dgm:prSet presAssocID="{E5B538D9-B841-42BB-BF1B-4335C42A0520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8B1F924-41EF-491F-8272-D3BEB519B196}" type="pres">
      <dgm:prSet presAssocID="{041183F8-A01D-4236-8A0A-64CEAF7DAF03}" presName="compositeNode" presStyleCnt="0">
        <dgm:presLayoutVars>
          <dgm:bulletEnabled val="1"/>
        </dgm:presLayoutVars>
      </dgm:prSet>
      <dgm:spPr/>
    </dgm:pt>
    <dgm:pt modelId="{E1011086-8777-4D96-A25B-5B7B03608564}" type="pres">
      <dgm:prSet presAssocID="{041183F8-A01D-4236-8A0A-64CEAF7DAF03}" presName="bgRect" presStyleLbl="bgAccFollowNode1" presStyleIdx="0" presStyleCnt="3"/>
      <dgm:spPr/>
      <dgm:t>
        <a:bodyPr/>
        <a:lstStyle/>
        <a:p>
          <a:endParaRPr lang="nl-NL"/>
        </a:p>
      </dgm:t>
    </dgm:pt>
    <dgm:pt modelId="{2B8492A4-E4F8-4B7E-846C-E5824CB4B161}" type="pres">
      <dgm:prSet presAssocID="{1C20BD50-F801-47C2-A57D-A5A0A03FD9A6}" presName="sibTransNodeCircle" presStyleLbl="alignNode1" presStyleIdx="0" presStyleCnt="6">
        <dgm:presLayoutVars>
          <dgm:chMax val="0"/>
          <dgm:bulletEnabled/>
        </dgm:presLayoutVars>
      </dgm:prSet>
      <dgm:spPr/>
      <dgm:t>
        <a:bodyPr/>
        <a:lstStyle/>
        <a:p>
          <a:endParaRPr lang="nl-NL"/>
        </a:p>
      </dgm:t>
    </dgm:pt>
    <dgm:pt modelId="{DEF269F9-1F0C-4570-965D-B45B758029A1}" type="pres">
      <dgm:prSet presAssocID="{041183F8-A01D-4236-8A0A-64CEAF7DAF03}" presName="bottomLine" presStyleLbl="alignNode1" presStyleIdx="1" presStyleCnt="6">
        <dgm:presLayoutVars/>
      </dgm:prSet>
      <dgm:spPr/>
    </dgm:pt>
    <dgm:pt modelId="{134F451B-3598-45B8-A3D2-825A0EEF7037}" type="pres">
      <dgm:prSet presAssocID="{041183F8-A01D-4236-8A0A-64CEAF7DAF03}" presName="nodeText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624ADB9-F165-4F3F-8363-BABF8B01E63E}" type="pres">
      <dgm:prSet presAssocID="{1C20BD50-F801-47C2-A57D-A5A0A03FD9A6}" presName="sibTrans" presStyleCnt="0"/>
      <dgm:spPr/>
    </dgm:pt>
    <dgm:pt modelId="{F30AF29E-495C-4A2E-9293-A97DC92135C2}" type="pres">
      <dgm:prSet presAssocID="{A0880DDA-47D8-4BAE-927C-2FD148A3B000}" presName="compositeNode" presStyleCnt="0">
        <dgm:presLayoutVars>
          <dgm:bulletEnabled val="1"/>
        </dgm:presLayoutVars>
      </dgm:prSet>
      <dgm:spPr/>
    </dgm:pt>
    <dgm:pt modelId="{63F38DC0-A401-4410-BEE2-AF3E28963E7D}" type="pres">
      <dgm:prSet presAssocID="{A0880DDA-47D8-4BAE-927C-2FD148A3B000}" presName="bgRect" presStyleLbl="bgAccFollowNode1" presStyleIdx="1" presStyleCnt="3"/>
      <dgm:spPr/>
      <dgm:t>
        <a:bodyPr/>
        <a:lstStyle/>
        <a:p>
          <a:endParaRPr lang="nl-NL"/>
        </a:p>
      </dgm:t>
    </dgm:pt>
    <dgm:pt modelId="{91A3447A-22B4-430C-A7DC-13D90D195933}" type="pres">
      <dgm:prSet presAssocID="{B79649A5-9659-431E-88D0-F47D5EA5817C}" presName="sibTransNodeCircle" presStyleLbl="alignNode1" presStyleIdx="2" presStyleCnt="6">
        <dgm:presLayoutVars>
          <dgm:chMax val="0"/>
          <dgm:bulletEnabled/>
        </dgm:presLayoutVars>
      </dgm:prSet>
      <dgm:spPr/>
      <dgm:t>
        <a:bodyPr/>
        <a:lstStyle/>
        <a:p>
          <a:endParaRPr lang="nl-NL"/>
        </a:p>
      </dgm:t>
    </dgm:pt>
    <dgm:pt modelId="{22403D84-1FCD-4C77-A964-78D863C693F0}" type="pres">
      <dgm:prSet presAssocID="{A0880DDA-47D8-4BAE-927C-2FD148A3B000}" presName="bottomLine" presStyleLbl="alignNode1" presStyleIdx="3" presStyleCnt="6">
        <dgm:presLayoutVars/>
      </dgm:prSet>
      <dgm:spPr/>
    </dgm:pt>
    <dgm:pt modelId="{6652B9B6-76A9-4F46-8AE8-627A8E96F79E}" type="pres">
      <dgm:prSet presAssocID="{A0880DDA-47D8-4BAE-927C-2FD148A3B000}" presName="nodeText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B910A6A-C54C-4476-B2B4-045B7BFBC1EA}" type="pres">
      <dgm:prSet presAssocID="{B79649A5-9659-431E-88D0-F47D5EA5817C}" presName="sibTrans" presStyleCnt="0"/>
      <dgm:spPr/>
    </dgm:pt>
    <dgm:pt modelId="{97573C5A-D961-4A65-A44C-54B3959E1C14}" type="pres">
      <dgm:prSet presAssocID="{EDB4C924-35A5-41AF-B7DC-F4F18B9DC26D}" presName="compositeNode" presStyleCnt="0">
        <dgm:presLayoutVars>
          <dgm:bulletEnabled val="1"/>
        </dgm:presLayoutVars>
      </dgm:prSet>
      <dgm:spPr/>
    </dgm:pt>
    <dgm:pt modelId="{5025E030-35E6-4B22-9767-6DED88C4497D}" type="pres">
      <dgm:prSet presAssocID="{EDB4C924-35A5-41AF-B7DC-F4F18B9DC26D}" presName="bgRect" presStyleLbl="bgAccFollowNode1" presStyleIdx="2" presStyleCnt="3"/>
      <dgm:spPr/>
      <dgm:t>
        <a:bodyPr/>
        <a:lstStyle/>
        <a:p>
          <a:endParaRPr lang="nl-NL"/>
        </a:p>
      </dgm:t>
    </dgm:pt>
    <dgm:pt modelId="{D9A77AF0-7950-4FED-87A1-25B092E24E7D}" type="pres">
      <dgm:prSet presAssocID="{609E7F93-AFC4-4EE1-8CA4-B96E8068C1E3}" presName="sibTransNodeCircle" presStyleLbl="alignNode1" presStyleIdx="4" presStyleCnt="6">
        <dgm:presLayoutVars>
          <dgm:chMax val="0"/>
          <dgm:bulletEnabled/>
        </dgm:presLayoutVars>
      </dgm:prSet>
      <dgm:spPr/>
      <dgm:t>
        <a:bodyPr/>
        <a:lstStyle/>
        <a:p>
          <a:endParaRPr lang="nl-NL"/>
        </a:p>
      </dgm:t>
    </dgm:pt>
    <dgm:pt modelId="{C6EC25E1-EA7E-4459-979D-19CE0A56ECC9}" type="pres">
      <dgm:prSet presAssocID="{EDB4C924-35A5-41AF-B7DC-F4F18B9DC26D}" presName="bottomLine" presStyleLbl="alignNode1" presStyleIdx="5" presStyleCnt="6">
        <dgm:presLayoutVars/>
      </dgm:prSet>
      <dgm:spPr/>
    </dgm:pt>
    <dgm:pt modelId="{28996D95-BD42-4065-AB59-586999042085}" type="pres">
      <dgm:prSet presAssocID="{EDB4C924-35A5-41AF-B7DC-F4F18B9DC26D}" presName="nodeText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0602AA9-BE09-4C73-903A-F5E6E01D4A91}" type="presOf" srcId="{A0880DDA-47D8-4BAE-927C-2FD148A3B000}" destId="{6652B9B6-76A9-4F46-8AE8-627A8E96F79E}" srcOrd="1" destOrd="0" presId="urn:microsoft.com/office/officeart/2016/7/layout/BasicLinearProcessNumbered"/>
    <dgm:cxn modelId="{88194DCB-1F23-4D99-A3BC-80C88D6DECCF}" type="presOf" srcId="{041183F8-A01D-4236-8A0A-64CEAF7DAF03}" destId="{134F451B-3598-45B8-A3D2-825A0EEF7037}" srcOrd="1" destOrd="0" presId="urn:microsoft.com/office/officeart/2016/7/layout/BasicLinearProcessNumbered"/>
    <dgm:cxn modelId="{4EC1DE83-C36E-4E37-812A-88F1B7B3A31E}" type="presOf" srcId="{1C20BD50-F801-47C2-A57D-A5A0A03FD9A6}" destId="{2B8492A4-E4F8-4B7E-846C-E5824CB4B161}" srcOrd="0" destOrd="0" presId="urn:microsoft.com/office/officeart/2016/7/layout/BasicLinearProcessNumbered"/>
    <dgm:cxn modelId="{65217BF1-6D5A-4CD9-A2EA-82BAF0C2C311}" type="presOf" srcId="{A0880DDA-47D8-4BAE-927C-2FD148A3B000}" destId="{63F38DC0-A401-4410-BEE2-AF3E28963E7D}" srcOrd="0" destOrd="0" presId="urn:microsoft.com/office/officeart/2016/7/layout/BasicLinearProcessNumbered"/>
    <dgm:cxn modelId="{1F82E23D-A548-4047-AC64-284296FC73F4}" type="presOf" srcId="{041183F8-A01D-4236-8A0A-64CEAF7DAF03}" destId="{E1011086-8777-4D96-A25B-5B7B03608564}" srcOrd="0" destOrd="0" presId="urn:microsoft.com/office/officeart/2016/7/layout/BasicLinearProcessNumbered"/>
    <dgm:cxn modelId="{A2C4B090-4003-4A1B-B21C-30CF57DB2101}" type="presOf" srcId="{EDB4C924-35A5-41AF-B7DC-F4F18B9DC26D}" destId="{28996D95-BD42-4065-AB59-586999042085}" srcOrd="1" destOrd="0" presId="urn:microsoft.com/office/officeart/2016/7/layout/BasicLinearProcessNumbered"/>
    <dgm:cxn modelId="{B94630BF-D3E1-4B81-8056-B7017B9ED58E}" type="presOf" srcId="{E5B538D9-B841-42BB-BF1B-4335C42A0520}" destId="{D08C811C-9A01-4DFB-8074-40900388D0CD}" srcOrd="0" destOrd="0" presId="urn:microsoft.com/office/officeart/2016/7/layout/BasicLinearProcessNumbered"/>
    <dgm:cxn modelId="{05B52056-0705-487E-8B88-E1F81036F1FA}" srcId="{E5B538D9-B841-42BB-BF1B-4335C42A0520}" destId="{A0880DDA-47D8-4BAE-927C-2FD148A3B000}" srcOrd="1" destOrd="0" parTransId="{FC9DC29B-9666-4CEA-ACE5-3806A93F257C}" sibTransId="{B79649A5-9659-431E-88D0-F47D5EA5817C}"/>
    <dgm:cxn modelId="{FEF8159D-CBA1-4B35-9398-0E73D158A3E0}" srcId="{E5B538D9-B841-42BB-BF1B-4335C42A0520}" destId="{041183F8-A01D-4236-8A0A-64CEAF7DAF03}" srcOrd="0" destOrd="0" parTransId="{1FD1D019-E1F3-46BF-97C3-BAA51139F777}" sibTransId="{1C20BD50-F801-47C2-A57D-A5A0A03FD9A6}"/>
    <dgm:cxn modelId="{45EFD0A5-612D-455B-B82A-3935C50B7F70}" type="presOf" srcId="{B79649A5-9659-431E-88D0-F47D5EA5817C}" destId="{91A3447A-22B4-430C-A7DC-13D90D195933}" srcOrd="0" destOrd="0" presId="urn:microsoft.com/office/officeart/2016/7/layout/BasicLinearProcessNumbered"/>
    <dgm:cxn modelId="{46585F51-EA09-4F84-8763-722AF8FAFF9E}" type="presOf" srcId="{EDB4C924-35A5-41AF-B7DC-F4F18B9DC26D}" destId="{5025E030-35E6-4B22-9767-6DED88C4497D}" srcOrd="0" destOrd="0" presId="urn:microsoft.com/office/officeart/2016/7/layout/BasicLinearProcessNumbered"/>
    <dgm:cxn modelId="{34F8B3FB-7FA9-467C-AE9B-D5E2A798C699}" srcId="{E5B538D9-B841-42BB-BF1B-4335C42A0520}" destId="{EDB4C924-35A5-41AF-B7DC-F4F18B9DC26D}" srcOrd="2" destOrd="0" parTransId="{2DFF55DC-60F6-4330-B6B1-0C7C2DAB6632}" sibTransId="{609E7F93-AFC4-4EE1-8CA4-B96E8068C1E3}"/>
    <dgm:cxn modelId="{4F7A03BE-83C6-43B0-8E45-A0A5FFE7146D}" type="presOf" srcId="{609E7F93-AFC4-4EE1-8CA4-B96E8068C1E3}" destId="{D9A77AF0-7950-4FED-87A1-25B092E24E7D}" srcOrd="0" destOrd="0" presId="urn:microsoft.com/office/officeart/2016/7/layout/BasicLinearProcessNumbered"/>
    <dgm:cxn modelId="{367D936C-C2D4-4C62-81E8-735D0226410C}" type="presParOf" srcId="{D08C811C-9A01-4DFB-8074-40900388D0CD}" destId="{78B1F924-41EF-491F-8272-D3BEB519B196}" srcOrd="0" destOrd="0" presId="urn:microsoft.com/office/officeart/2016/7/layout/BasicLinearProcessNumbered"/>
    <dgm:cxn modelId="{CD8FA691-E20E-4B41-B952-4C882A5EF835}" type="presParOf" srcId="{78B1F924-41EF-491F-8272-D3BEB519B196}" destId="{E1011086-8777-4D96-A25B-5B7B03608564}" srcOrd="0" destOrd="0" presId="urn:microsoft.com/office/officeart/2016/7/layout/BasicLinearProcessNumbered"/>
    <dgm:cxn modelId="{81191ADF-D911-4E08-A1FD-8E375AD85A6B}" type="presParOf" srcId="{78B1F924-41EF-491F-8272-D3BEB519B196}" destId="{2B8492A4-E4F8-4B7E-846C-E5824CB4B161}" srcOrd="1" destOrd="0" presId="urn:microsoft.com/office/officeart/2016/7/layout/BasicLinearProcessNumbered"/>
    <dgm:cxn modelId="{E3BFB43F-30AD-47E6-B4BB-3D449BC37AD5}" type="presParOf" srcId="{78B1F924-41EF-491F-8272-D3BEB519B196}" destId="{DEF269F9-1F0C-4570-965D-B45B758029A1}" srcOrd="2" destOrd="0" presId="urn:microsoft.com/office/officeart/2016/7/layout/BasicLinearProcessNumbered"/>
    <dgm:cxn modelId="{35CCF326-66DA-4B36-AD64-64350B4BA512}" type="presParOf" srcId="{78B1F924-41EF-491F-8272-D3BEB519B196}" destId="{134F451B-3598-45B8-A3D2-825A0EEF7037}" srcOrd="3" destOrd="0" presId="urn:microsoft.com/office/officeart/2016/7/layout/BasicLinearProcessNumbered"/>
    <dgm:cxn modelId="{345F8005-F4BD-4943-BAB9-B55AE97CC47F}" type="presParOf" srcId="{D08C811C-9A01-4DFB-8074-40900388D0CD}" destId="{2624ADB9-F165-4F3F-8363-BABF8B01E63E}" srcOrd="1" destOrd="0" presId="urn:microsoft.com/office/officeart/2016/7/layout/BasicLinearProcessNumbered"/>
    <dgm:cxn modelId="{3E5953D3-121B-4D95-8120-E7A0B4743535}" type="presParOf" srcId="{D08C811C-9A01-4DFB-8074-40900388D0CD}" destId="{F30AF29E-495C-4A2E-9293-A97DC92135C2}" srcOrd="2" destOrd="0" presId="urn:microsoft.com/office/officeart/2016/7/layout/BasicLinearProcessNumbered"/>
    <dgm:cxn modelId="{5DF90DEE-A014-4768-8241-0CB8EF3705FA}" type="presParOf" srcId="{F30AF29E-495C-4A2E-9293-A97DC92135C2}" destId="{63F38DC0-A401-4410-BEE2-AF3E28963E7D}" srcOrd="0" destOrd="0" presId="urn:microsoft.com/office/officeart/2016/7/layout/BasicLinearProcessNumbered"/>
    <dgm:cxn modelId="{C90BD512-E874-496C-9FE2-0A7394F27FC4}" type="presParOf" srcId="{F30AF29E-495C-4A2E-9293-A97DC92135C2}" destId="{91A3447A-22B4-430C-A7DC-13D90D195933}" srcOrd="1" destOrd="0" presId="urn:microsoft.com/office/officeart/2016/7/layout/BasicLinearProcessNumbered"/>
    <dgm:cxn modelId="{F54D0BF9-C28F-4CB0-B5A7-29725214BEFB}" type="presParOf" srcId="{F30AF29E-495C-4A2E-9293-A97DC92135C2}" destId="{22403D84-1FCD-4C77-A964-78D863C693F0}" srcOrd="2" destOrd="0" presId="urn:microsoft.com/office/officeart/2016/7/layout/BasicLinearProcessNumbered"/>
    <dgm:cxn modelId="{C9BCFA51-6D87-4338-A301-41C9EFF48098}" type="presParOf" srcId="{F30AF29E-495C-4A2E-9293-A97DC92135C2}" destId="{6652B9B6-76A9-4F46-8AE8-627A8E96F79E}" srcOrd="3" destOrd="0" presId="urn:microsoft.com/office/officeart/2016/7/layout/BasicLinearProcessNumbered"/>
    <dgm:cxn modelId="{6DC82CF4-FA21-43A1-BADF-151BDAB930DD}" type="presParOf" srcId="{D08C811C-9A01-4DFB-8074-40900388D0CD}" destId="{2B910A6A-C54C-4476-B2B4-045B7BFBC1EA}" srcOrd="3" destOrd="0" presId="urn:microsoft.com/office/officeart/2016/7/layout/BasicLinearProcessNumbered"/>
    <dgm:cxn modelId="{1F93971C-DFA4-47AD-A465-D7789FA405FE}" type="presParOf" srcId="{D08C811C-9A01-4DFB-8074-40900388D0CD}" destId="{97573C5A-D961-4A65-A44C-54B3959E1C14}" srcOrd="4" destOrd="0" presId="urn:microsoft.com/office/officeart/2016/7/layout/BasicLinearProcessNumbered"/>
    <dgm:cxn modelId="{516AA5C1-EB1F-4D2A-8961-BCB85141BB34}" type="presParOf" srcId="{97573C5A-D961-4A65-A44C-54B3959E1C14}" destId="{5025E030-35E6-4B22-9767-6DED88C4497D}" srcOrd="0" destOrd="0" presId="urn:microsoft.com/office/officeart/2016/7/layout/BasicLinearProcessNumbered"/>
    <dgm:cxn modelId="{6FFD1C66-955C-419F-846A-A0A2F90C5383}" type="presParOf" srcId="{97573C5A-D961-4A65-A44C-54B3959E1C14}" destId="{D9A77AF0-7950-4FED-87A1-25B092E24E7D}" srcOrd="1" destOrd="0" presId="urn:microsoft.com/office/officeart/2016/7/layout/BasicLinearProcessNumbered"/>
    <dgm:cxn modelId="{C3F01649-C4D5-4073-9087-9233143DA4B5}" type="presParOf" srcId="{97573C5A-D961-4A65-A44C-54B3959E1C14}" destId="{C6EC25E1-EA7E-4459-979D-19CE0A56ECC9}" srcOrd="2" destOrd="0" presId="urn:microsoft.com/office/officeart/2016/7/layout/BasicLinearProcessNumbered"/>
    <dgm:cxn modelId="{D0D6EB14-C155-4470-9884-DCAB1028839B}" type="presParOf" srcId="{97573C5A-D961-4A65-A44C-54B3959E1C14}" destId="{28996D95-BD42-4065-AB59-586999042085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7EA56E-3278-486F-91AB-0FB7E71DD64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FE6A9235-F052-46C9-B079-166F514827D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 smtClean="0"/>
            <a:t>+31 (0)85 1305 770</a:t>
          </a:r>
          <a:endParaRPr lang="en-US" dirty="0"/>
        </a:p>
      </dgm:t>
    </dgm:pt>
    <dgm:pt modelId="{19322372-6A14-4532-BA95-B20F6E32D767}" type="parTrans" cxnId="{0CF68F7C-0E90-4A88-8AAA-3C62A3DE95B3}">
      <dgm:prSet/>
      <dgm:spPr/>
      <dgm:t>
        <a:bodyPr/>
        <a:lstStyle/>
        <a:p>
          <a:endParaRPr lang="en-US"/>
        </a:p>
      </dgm:t>
    </dgm:pt>
    <dgm:pt modelId="{A9C03CAF-105B-4EF9-8627-BCEC5EF08417}" type="sibTrans" cxnId="{0CF68F7C-0E90-4A88-8AAA-3C62A3DE95B3}">
      <dgm:prSet/>
      <dgm:spPr/>
      <dgm:t>
        <a:bodyPr/>
        <a:lstStyle/>
        <a:p>
          <a:endParaRPr lang="en-US"/>
        </a:p>
      </dgm:t>
    </dgm:pt>
    <dgm:pt modelId="{3BE9A1C8-4C07-4A2A-8C90-D403533B4B0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 err="1" smtClean="0"/>
            <a:t>Leigraafseweg</a:t>
          </a:r>
          <a:r>
            <a:rPr lang="en-US" dirty="0" smtClean="0"/>
            <a:t> 21a </a:t>
          </a:r>
        </a:p>
        <a:p>
          <a:pPr>
            <a:lnSpc>
              <a:spcPct val="100000"/>
            </a:lnSpc>
            <a:defRPr cap="all"/>
          </a:pPr>
          <a:r>
            <a:rPr lang="en-US" dirty="0" smtClean="0"/>
            <a:t>6983 BR Doesburg</a:t>
          </a:r>
          <a:endParaRPr lang="en-US" dirty="0"/>
        </a:p>
      </dgm:t>
    </dgm:pt>
    <dgm:pt modelId="{8679DA27-D963-446D-8BF7-E5F4E648CA8E}" type="parTrans" cxnId="{94A1A98F-39C8-4985-9E70-D802417660F3}">
      <dgm:prSet/>
      <dgm:spPr/>
      <dgm:t>
        <a:bodyPr/>
        <a:lstStyle/>
        <a:p>
          <a:endParaRPr lang="en-US"/>
        </a:p>
      </dgm:t>
    </dgm:pt>
    <dgm:pt modelId="{5285CD60-85C1-48BC-BDB7-54E431482C0A}" type="sibTrans" cxnId="{94A1A98F-39C8-4985-9E70-D802417660F3}">
      <dgm:prSet/>
      <dgm:spPr/>
      <dgm:t>
        <a:bodyPr/>
        <a:lstStyle/>
        <a:p>
          <a:endParaRPr lang="en-US"/>
        </a:p>
      </dgm:t>
    </dgm:pt>
    <dgm:pt modelId="{DBB8931F-877D-4CED-83EE-BA69D247DF1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 smtClean="0"/>
            <a:t>support@Driveshare.nl</a:t>
          </a:r>
          <a:endParaRPr lang="en-US" dirty="0"/>
        </a:p>
      </dgm:t>
    </dgm:pt>
    <dgm:pt modelId="{7D25A446-D8CF-4D87-A169-9688A88C53A4}" type="parTrans" cxnId="{9AD61152-91A5-48F1-A624-2429008EDF25}">
      <dgm:prSet/>
      <dgm:spPr/>
      <dgm:t>
        <a:bodyPr/>
        <a:lstStyle/>
        <a:p>
          <a:endParaRPr lang="en-US"/>
        </a:p>
      </dgm:t>
    </dgm:pt>
    <dgm:pt modelId="{3EF56389-BFEB-40CB-BEEE-7CFED79218E8}" type="sibTrans" cxnId="{9AD61152-91A5-48F1-A624-2429008EDF25}">
      <dgm:prSet/>
      <dgm:spPr/>
      <dgm:t>
        <a:bodyPr/>
        <a:lstStyle/>
        <a:p>
          <a:endParaRPr lang="en-US"/>
        </a:p>
      </dgm:t>
    </dgm:pt>
    <dgm:pt modelId="{BB777EB3-5753-40C8-8F5B-78746A5B3677}" type="pres">
      <dgm:prSet presAssocID="{5B7EA56E-3278-486F-91AB-0FB7E71DD64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2D94985-C67A-41DA-88EE-FC53B646A208}" type="pres">
      <dgm:prSet presAssocID="{FE6A9235-F052-46C9-B079-166F514827D1}" presName="compNode" presStyleCnt="0"/>
      <dgm:spPr/>
    </dgm:pt>
    <dgm:pt modelId="{BEEF6006-5C0E-46A1-B07A-97C8FD55F9E0}" type="pres">
      <dgm:prSet presAssocID="{FE6A9235-F052-46C9-B079-166F514827D1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B7B75C8-09A5-4612-8ACE-64FC8E51D7A8}" type="pres">
      <dgm:prSet presAssocID="{FE6A9235-F052-46C9-B079-166F514827D1}" presName="iconRect" presStyleLbl="nod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nl-NL"/>
        </a:p>
      </dgm:t>
      <dgm:extLst>
        <a:ext uri="{E40237B7-FDA0-4F09-8148-C483321AD2D9}">
          <dgm14:cNvPr xmlns:dgm14="http://schemas.microsoft.com/office/drawing/2010/diagram" id="0" name="" descr="Deer"/>
        </a:ext>
      </dgm:extLst>
    </dgm:pt>
    <dgm:pt modelId="{C5387FDE-342D-4059-BB04-CCA857087688}" type="pres">
      <dgm:prSet presAssocID="{FE6A9235-F052-46C9-B079-166F514827D1}" presName="spaceRect" presStyleCnt="0"/>
      <dgm:spPr/>
    </dgm:pt>
    <dgm:pt modelId="{62F12D49-2490-4A41-A93A-8900E319510E}" type="pres">
      <dgm:prSet presAssocID="{FE6A9235-F052-46C9-B079-166F514827D1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nl-NL"/>
        </a:p>
      </dgm:t>
    </dgm:pt>
    <dgm:pt modelId="{FD92CA36-4256-46C5-A87D-E479308D5979}" type="pres">
      <dgm:prSet presAssocID="{A9C03CAF-105B-4EF9-8627-BCEC5EF08417}" presName="sibTrans" presStyleCnt="0"/>
      <dgm:spPr/>
    </dgm:pt>
    <dgm:pt modelId="{052A2AF5-F7E2-45B3-A89B-CDCEDA79327A}" type="pres">
      <dgm:prSet presAssocID="{3BE9A1C8-4C07-4A2A-8C90-D403533B4B09}" presName="compNode" presStyleCnt="0"/>
      <dgm:spPr/>
    </dgm:pt>
    <dgm:pt modelId="{77F11F8C-13C6-4137-8605-ED836511E618}" type="pres">
      <dgm:prSet presAssocID="{3BE9A1C8-4C07-4A2A-8C90-D403533B4B09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9C3EE4A-7BC7-4432-9DB1-04459466A5F9}" type="pres">
      <dgm:prSet presAssocID="{3BE9A1C8-4C07-4A2A-8C90-D403533B4B09}" presName="iconRect" presStyleLbl="node1" presStyleIdx="1" presStyleCnt="3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nl-NL"/>
        </a:p>
      </dgm:t>
      <dgm:extLst>
        <a:ext uri="{E40237B7-FDA0-4F09-8148-C483321AD2D9}">
          <dgm14:cNvPr xmlns:dgm14="http://schemas.microsoft.com/office/drawing/2010/diagram" id="0" name="" descr="Bass clef"/>
        </a:ext>
      </dgm:extLst>
    </dgm:pt>
    <dgm:pt modelId="{A7C51920-3D31-433E-AC6E-8FF451BCB11B}" type="pres">
      <dgm:prSet presAssocID="{3BE9A1C8-4C07-4A2A-8C90-D403533B4B09}" presName="spaceRect" presStyleCnt="0"/>
      <dgm:spPr/>
    </dgm:pt>
    <dgm:pt modelId="{2D72CEC9-4438-4836-B235-44B551FE3DED}" type="pres">
      <dgm:prSet presAssocID="{3BE9A1C8-4C07-4A2A-8C90-D403533B4B09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nl-NL"/>
        </a:p>
      </dgm:t>
    </dgm:pt>
    <dgm:pt modelId="{0DB5B866-6194-4D51-B568-D29E4A6ADA02}" type="pres">
      <dgm:prSet presAssocID="{5285CD60-85C1-48BC-BDB7-54E431482C0A}" presName="sibTrans" presStyleCnt="0"/>
      <dgm:spPr/>
    </dgm:pt>
    <dgm:pt modelId="{D0E00A2B-0804-43FA-90AE-DBF0992ECB4D}" type="pres">
      <dgm:prSet presAssocID="{DBB8931F-877D-4CED-83EE-BA69D247DF18}" presName="compNode" presStyleCnt="0"/>
      <dgm:spPr/>
    </dgm:pt>
    <dgm:pt modelId="{F84C9F86-2279-4437-BC3A-987E4A7C6E5E}" type="pres">
      <dgm:prSet presAssocID="{DBB8931F-877D-4CED-83EE-BA69D247DF18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08CF177-9704-4468-8698-A0C70314D288}" type="pres">
      <dgm:prSet presAssocID="{DBB8931F-877D-4CED-83EE-BA69D247DF18}" presName="iconRect" presStyleLbl="node1" presStyleIdx="2" presStyleCnt="3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nl-NL"/>
        </a:p>
      </dgm:t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85CF7643-7306-4632-8775-DBE0E105F2D9}" type="pres">
      <dgm:prSet presAssocID="{DBB8931F-877D-4CED-83EE-BA69D247DF18}" presName="spaceRect" presStyleCnt="0"/>
      <dgm:spPr/>
    </dgm:pt>
    <dgm:pt modelId="{F64AFCA8-1059-4702-BE62-06903431AC72}" type="pres">
      <dgm:prSet presAssocID="{DBB8931F-877D-4CED-83EE-BA69D247DF18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E1A9687-BD45-46A0-AA06-AA9E16827263}" type="presOf" srcId="{3BE9A1C8-4C07-4A2A-8C90-D403533B4B09}" destId="{2D72CEC9-4438-4836-B235-44B551FE3DED}" srcOrd="0" destOrd="0" presId="urn:microsoft.com/office/officeart/2018/5/layout/IconLeafLabelList"/>
    <dgm:cxn modelId="{2A68963A-E73D-41F4-9545-27C2855E1428}" type="presOf" srcId="{5B7EA56E-3278-486F-91AB-0FB7E71DD645}" destId="{BB777EB3-5753-40C8-8F5B-78746A5B3677}" srcOrd="0" destOrd="0" presId="urn:microsoft.com/office/officeart/2018/5/layout/IconLeafLabelList"/>
    <dgm:cxn modelId="{9AD61152-91A5-48F1-A624-2429008EDF25}" srcId="{5B7EA56E-3278-486F-91AB-0FB7E71DD645}" destId="{DBB8931F-877D-4CED-83EE-BA69D247DF18}" srcOrd="2" destOrd="0" parTransId="{7D25A446-D8CF-4D87-A169-9688A88C53A4}" sibTransId="{3EF56389-BFEB-40CB-BEEE-7CFED79218E8}"/>
    <dgm:cxn modelId="{ABD8331E-FE82-40C5-9B8D-4C407421CC2F}" type="presOf" srcId="{DBB8931F-877D-4CED-83EE-BA69D247DF18}" destId="{F64AFCA8-1059-4702-BE62-06903431AC72}" srcOrd="0" destOrd="0" presId="urn:microsoft.com/office/officeart/2018/5/layout/IconLeafLabelList"/>
    <dgm:cxn modelId="{8879CC93-3459-4916-B8F4-B88EB27FC4BC}" type="presOf" srcId="{FE6A9235-F052-46C9-B079-166F514827D1}" destId="{62F12D49-2490-4A41-A93A-8900E319510E}" srcOrd="0" destOrd="0" presId="urn:microsoft.com/office/officeart/2018/5/layout/IconLeafLabelList"/>
    <dgm:cxn modelId="{0CF68F7C-0E90-4A88-8AAA-3C62A3DE95B3}" srcId="{5B7EA56E-3278-486F-91AB-0FB7E71DD645}" destId="{FE6A9235-F052-46C9-B079-166F514827D1}" srcOrd="0" destOrd="0" parTransId="{19322372-6A14-4532-BA95-B20F6E32D767}" sibTransId="{A9C03CAF-105B-4EF9-8627-BCEC5EF08417}"/>
    <dgm:cxn modelId="{94A1A98F-39C8-4985-9E70-D802417660F3}" srcId="{5B7EA56E-3278-486F-91AB-0FB7E71DD645}" destId="{3BE9A1C8-4C07-4A2A-8C90-D403533B4B09}" srcOrd="1" destOrd="0" parTransId="{8679DA27-D963-446D-8BF7-E5F4E648CA8E}" sibTransId="{5285CD60-85C1-48BC-BDB7-54E431482C0A}"/>
    <dgm:cxn modelId="{99410151-50A9-4BB3-A3B1-D750B3B46451}" type="presParOf" srcId="{BB777EB3-5753-40C8-8F5B-78746A5B3677}" destId="{C2D94985-C67A-41DA-88EE-FC53B646A208}" srcOrd="0" destOrd="0" presId="urn:microsoft.com/office/officeart/2018/5/layout/IconLeafLabelList"/>
    <dgm:cxn modelId="{714B7824-A2C1-458B-9418-26A366C5678A}" type="presParOf" srcId="{C2D94985-C67A-41DA-88EE-FC53B646A208}" destId="{BEEF6006-5C0E-46A1-B07A-97C8FD55F9E0}" srcOrd="0" destOrd="0" presId="urn:microsoft.com/office/officeart/2018/5/layout/IconLeafLabelList"/>
    <dgm:cxn modelId="{C9BC5909-8576-4457-BEC1-03A5C75FAECB}" type="presParOf" srcId="{C2D94985-C67A-41DA-88EE-FC53B646A208}" destId="{2B7B75C8-09A5-4612-8ACE-64FC8E51D7A8}" srcOrd="1" destOrd="0" presId="urn:microsoft.com/office/officeart/2018/5/layout/IconLeafLabelList"/>
    <dgm:cxn modelId="{124CA5BA-A46F-4408-9C73-91458A1E3101}" type="presParOf" srcId="{C2D94985-C67A-41DA-88EE-FC53B646A208}" destId="{C5387FDE-342D-4059-BB04-CCA857087688}" srcOrd="2" destOrd="0" presId="urn:microsoft.com/office/officeart/2018/5/layout/IconLeafLabelList"/>
    <dgm:cxn modelId="{D17AA434-A7C8-4DD3-8243-7111098333E7}" type="presParOf" srcId="{C2D94985-C67A-41DA-88EE-FC53B646A208}" destId="{62F12D49-2490-4A41-A93A-8900E319510E}" srcOrd="3" destOrd="0" presId="urn:microsoft.com/office/officeart/2018/5/layout/IconLeafLabelList"/>
    <dgm:cxn modelId="{4AEA3BF0-3BC4-4A4D-955C-5B98A566AE55}" type="presParOf" srcId="{BB777EB3-5753-40C8-8F5B-78746A5B3677}" destId="{FD92CA36-4256-46C5-A87D-E479308D5979}" srcOrd="1" destOrd="0" presId="urn:microsoft.com/office/officeart/2018/5/layout/IconLeafLabelList"/>
    <dgm:cxn modelId="{FBF2BAEF-91BD-4FD5-841C-EB629BD9C539}" type="presParOf" srcId="{BB777EB3-5753-40C8-8F5B-78746A5B3677}" destId="{052A2AF5-F7E2-45B3-A89B-CDCEDA79327A}" srcOrd="2" destOrd="0" presId="urn:microsoft.com/office/officeart/2018/5/layout/IconLeafLabelList"/>
    <dgm:cxn modelId="{562B48B8-434D-444C-87F5-66D92F432262}" type="presParOf" srcId="{052A2AF5-F7E2-45B3-A89B-CDCEDA79327A}" destId="{77F11F8C-13C6-4137-8605-ED836511E618}" srcOrd="0" destOrd="0" presId="urn:microsoft.com/office/officeart/2018/5/layout/IconLeafLabelList"/>
    <dgm:cxn modelId="{D88CCDFC-0E14-4DAD-B34D-6357607D0D29}" type="presParOf" srcId="{052A2AF5-F7E2-45B3-A89B-CDCEDA79327A}" destId="{E9C3EE4A-7BC7-4432-9DB1-04459466A5F9}" srcOrd="1" destOrd="0" presId="urn:microsoft.com/office/officeart/2018/5/layout/IconLeafLabelList"/>
    <dgm:cxn modelId="{5BCEDC7B-CDE1-420F-AD0B-E597B6EC0CC2}" type="presParOf" srcId="{052A2AF5-F7E2-45B3-A89B-CDCEDA79327A}" destId="{A7C51920-3D31-433E-AC6E-8FF451BCB11B}" srcOrd="2" destOrd="0" presId="urn:microsoft.com/office/officeart/2018/5/layout/IconLeafLabelList"/>
    <dgm:cxn modelId="{8A9A68C8-32C5-495D-BD9C-2D38E1EE61E3}" type="presParOf" srcId="{052A2AF5-F7E2-45B3-A89B-CDCEDA79327A}" destId="{2D72CEC9-4438-4836-B235-44B551FE3DED}" srcOrd="3" destOrd="0" presId="urn:microsoft.com/office/officeart/2018/5/layout/IconLeafLabelList"/>
    <dgm:cxn modelId="{31A31FDD-A944-41CB-9699-9BF5595D4476}" type="presParOf" srcId="{BB777EB3-5753-40C8-8F5B-78746A5B3677}" destId="{0DB5B866-6194-4D51-B568-D29E4A6ADA02}" srcOrd="3" destOrd="0" presId="urn:microsoft.com/office/officeart/2018/5/layout/IconLeafLabelList"/>
    <dgm:cxn modelId="{68A7505E-0251-4CBC-9684-348F631C8EF2}" type="presParOf" srcId="{BB777EB3-5753-40C8-8F5B-78746A5B3677}" destId="{D0E00A2B-0804-43FA-90AE-DBF0992ECB4D}" srcOrd="4" destOrd="0" presId="urn:microsoft.com/office/officeart/2018/5/layout/IconLeafLabelList"/>
    <dgm:cxn modelId="{7A2FA530-BAC6-4325-A4CD-4C559A114D39}" type="presParOf" srcId="{D0E00A2B-0804-43FA-90AE-DBF0992ECB4D}" destId="{F84C9F86-2279-4437-BC3A-987E4A7C6E5E}" srcOrd="0" destOrd="0" presId="urn:microsoft.com/office/officeart/2018/5/layout/IconLeafLabelList"/>
    <dgm:cxn modelId="{29B8CA00-9E59-419C-8D4B-996645693909}" type="presParOf" srcId="{D0E00A2B-0804-43FA-90AE-DBF0992ECB4D}" destId="{708CF177-9704-4468-8698-A0C70314D288}" srcOrd="1" destOrd="0" presId="urn:microsoft.com/office/officeart/2018/5/layout/IconLeafLabelList"/>
    <dgm:cxn modelId="{781D5286-7225-4126-A402-E18B4302B265}" type="presParOf" srcId="{D0E00A2B-0804-43FA-90AE-DBF0992ECB4D}" destId="{85CF7643-7306-4632-8775-DBE0E105F2D9}" srcOrd="2" destOrd="0" presId="urn:microsoft.com/office/officeart/2018/5/layout/IconLeafLabelList"/>
    <dgm:cxn modelId="{EC17D504-3921-4779-BE63-66B23783C5AC}" type="presParOf" srcId="{D0E00A2B-0804-43FA-90AE-DBF0992ECB4D}" destId="{F64AFCA8-1059-4702-BE62-06903431AC7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2EB6E-367F-4579-8402-32879E2E7490}">
      <dsp:nvSpPr>
        <dsp:cNvPr id="0" name=""/>
        <dsp:cNvSpPr/>
      </dsp:nvSpPr>
      <dsp:spPr>
        <a:xfrm>
          <a:off x="446933" y="415826"/>
          <a:ext cx="726943" cy="726943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2DC81-1152-4B1E-B587-604C0FD283AF}">
      <dsp:nvSpPr>
        <dsp:cNvPr id="0" name=""/>
        <dsp:cNvSpPr/>
      </dsp:nvSpPr>
      <dsp:spPr>
        <a:xfrm>
          <a:off x="2690" y="1414252"/>
          <a:ext cx="1615429" cy="64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Self-Hosted Private Cloud Environment for Storage Data</a:t>
          </a:r>
        </a:p>
      </dsp:txBody>
      <dsp:txXfrm>
        <a:off x="2690" y="1414252"/>
        <a:ext cx="1615429" cy="646171"/>
      </dsp:txXfrm>
    </dsp:sp>
    <dsp:sp modelId="{16DC9EE7-10A2-4A5C-AD80-9D435BC57CC1}">
      <dsp:nvSpPr>
        <dsp:cNvPr id="0" name=""/>
        <dsp:cNvSpPr/>
      </dsp:nvSpPr>
      <dsp:spPr>
        <a:xfrm>
          <a:off x="2345063" y="415826"/>
          <a:ext cx="726943" cy="726943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1DC85-C247-4F92-BD45-CE81336B380D}">
      <dsp:nvSpPr>
        <dsp:cNvPr id="0" name=""/>
        <dsp:cNvSpPr/>
      </dsp:nvSpPr>
      <dsp:spPr>
        <a:xfrm>
          <a:off x="1900820" y="1414252"/>
          <a:ext cx="1615429" cy="64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File Server Access Portal</a:t>
          </a:r>
        </a:p>
      </dsp:txBody>
      <dsp:txXfrm>
        <a:off x="1900820" y="1414252"/>
        <a:ext cx="1615429" cy="646171"/>
      </dsp:txXfrm>
    </dsp:sp>
    <dsp:sp modelId="{6B750AD7-219E-4758-8882-614DCF5AA772}">
      <dsp:nvSpPr>
        <dsp:cNvPr id="0" name=""/>
        <dsp:cNvSpPr/>
      </dsp:nvSpPr>
      <dsp:spPr>
        <a:xfrm>
          <a:off x="4243193" y="415826"/>
          <a:ext cx="726943" cy="7269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E8856-7D74-4350-A6BB-C3B249691D72}">
      <dsp:nvSpPr>
        <dsp:cNvPr id="0" name=""/>
        <dsp:cNvSpPr/>
      </dsp:nvSpPr>
      <dsp:spPr>
        <a:xfrm>
          <a:off x="3798950" y="1414252"/>
          <a:ext cx="1615429" cy="64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File Server Migration</a:t>
          </a:r>
        </a:p>
      </dsp:txBody>
      <dsp:txXfrm>
        <a:off x="3798950" y="1414252"/>
        <a:ext cx="1615429" cy="646171"/>
      </dsp:txXfrm>
    </dsp:sp>
    <dsp:sp modelId="{181AE1E8-8FE4-4A07-B96E-A6F307353980}">
      <dsp:nvSpPr>
        <dsp:cNvPr id="0" name=""/>
        <dsp:cNvSpPr/>
      </dsp:nvSpPr>
      <dsp:spPr>
        <a:xfrm>
          <a:off x="6141323" y="415826"/>
          <a:ext cx="726943" cy="7269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15FA6-3356-4566-830A-C4F222FFD508}">
      <dsp:nvSpPr>
        <dsp:cNvPr id="0" name=""/>
        <dsp:cNvSpPr/>
      </dsp:nvSpPr>
      <dsp:spPr>
        <a:xfrm>
          <a:off x="5697079" y="1414252"/>
          <a:ext cx="1615429" cy="64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Business Continuity</a:t>
          </a:r>
        </a:p>
      </dsp:txBody>
      <dsp:txXfrm>
        <a:off x="5697079" y="1414252"/>
        <a:ext cx="1615429" cy="646171"/>
      </dsp:txXfrm>
    </dsp:sp>
    <dsp:sp modelId="{1E6C0B40-F5DE-46BC-8448-84624123F64A}">
      <dsp:nvSpPr>
        <dsp:cNvPr id="0" name=""/>
        <dsp:cNvSpPr/>
      </dsp:nvSpPr>
      <dsp:spPr>
        <a:xfrm>
          <a:off x="1395998" y="2464281"/>
          <a:ext cx="726943" cy="72694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369FD-F619-49DD-BA8A-A55CACF516A3}">
      <dsp:nvSpPr>
        <dsp:cNvPr id="0" name=""/>
        <dsp:cNvSpPr/>
      </dsp:nvSpPr>
      <dsp:spPr>
        <a:xfrm>
          <a:off x="951755" y="3462707"/>
          <a:ext cx="1615429" cy="64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Cloud Backup</a:t>
          </a:r>
        </a:p>
      </dsp:txBody>
      <dsp:txXfrm>
        <a:off x="951755" y="3462707"/>
        <a:ext cx="1615429" cy="646171"/>
      </dsp:txXfrm>
    </dsp:sp>
    <dsp:sp modelId="{DD27313F-4D0B-4AA5-ADC8-B06A9A988E03}">
      <dsp:nvSpPr>
        <dsp:cNvPr id="0" name=""/>
        <dsp:cNvSpPr/>
      </dsp:nvSpPr>
      <dsp:spPr>
        <a:xfrm>
          <a:off x="3294128" y="2464281"/>
          <a:ext cx="726943" cy="726943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38B85-F816-4EE9-9AB9-97F75D9DCFEC}">
      <dsp:nvSpPr>
        <dsp:cNvPr id="0" name=""/>
        <dsp:cNvSpPr/>
      </dsp:nvSpPr>
      <dsp:spPr>
        <a:xfrm>
          <a:off x="2849885" y="3462707"/>
          <a:ext cx="1615429" cy="64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0365 Integration</a:t>
          </a:r>
        </a:p>
      </dsp:txBody>
      <dsp:txXfrm>
        <a:off x="2849885" y="3462707"/>
        <a:ext cx="1615429" cy="646171"/>
      </dsp:txXfrm>
    </dsp:sp>
    <dsp:sp modelId="{990E5B6C-7006-474D-9424-A7B59E0195B0}">
      <dsp:nvSpPr>
        <dsp:cNvPr id="0" name=""/>
        <dsp:cNvSpPr/>
      </dsp:nvSpPr>
      <dsp:spPr>
        <a:xfrm>
          <a:off x="5192258" y="2464281"/>
          <a:ext cx="726943" cy="72694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FED2F-26F6-49E9-AFFA-B6D68E79BE81}">
      <dsp:nvSpPr>
        <dsp:cNvPr id="0" name=""/>
        <dsp:cNvSpPr/>
      </dsp:nvSpPr>
      <dsp:spPr>
        <a:xfrm>
          <a:off x="4748015" y="3462707"/>
          <a:ext cx="1615429" cy="64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Dropbox Replacement</a:t>
          </a:r>
        </a:p>
      </dsp:txBody>
      <dsp:txXfrm>
        <a:off x="4748015" y="3462707"/>
        <a:ext cx="1615429" cy="646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11086-8777-4D96-A25B-5B7B03608564}">
      <dsp:nvSpPr>
        <dsp:cNvPr id="0" name=""/>
        <dsp:cNvSpPr/>
      </dsp:nvSpPr>
      <dsp:spPr>
        <a:xfrm>
          <a:off x="0" y="662153"/>
          <a:ext cx="2285999" cy="32003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8225" tIns="330200" rIns="178225" bIns="3302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Product infrastructure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Architectural &amp; Deployment Overview</a:t>
          </a:r>
        </a:p>
      </dsp:txBody>
      <dsp:txXfrm>
        <a:off x="0" y="1878305"/>
        <a:ext cx="2285999" cy="1920239"/>
      </dsp:txXfrm>
    </dsp:sp>
    <dsp:sp modelId="{2B8492A4-E4F8-4B7E-846C-E5824CB4B161}">
      <dsp:nvSpPr>
        <dsp:cNvPr id="0" name=""/>
        <dsp:cNvSpPr/>
      </dsp:nvSpPr>
      <dsp:spPr>
        <a:xfrm>
          <a:off x="662940" y="982193"/>
          <a:ext cx="960119" cy="96011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4855" tIns="12700" rIns="74855" bIns="1270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/>
        </a:p>
      </dsp:txBody>
      <dsp:txXfrm>
        <a:off x="803546" y="1122799"/>
        <a:ext cx="678907" cy="678907"/>
      </dsp:txXfrm>
    </dsp:sp>
    <dsp:sp modelId="{DEF269F9-1F0C-4570-965D-B45B758029A1}">
      <dsp:nvSpPr>
        <dsp:cNvPr id="0" name=""/>
        <dsp:cNvSpPr/>
      </dsp:nvSpPr>
      <dsp:spPr>
        <a:xfrm>
          <a:off x="0" y="3862480"/>
          <a:ext cx="2285999" cy="72"/>
        </a:xfrm>
        <a:prstGeom prst="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F38DC0-A401-4410-BEE2-AF3E28963E7D}">
      <dsp:nvSpPr>
        <dsp:cNvPr id="0" name=""/>
        <dsp:cNvSpPr/>
      </dsp:nvSpPr>
      <dsp:spPr>
        <a:xfrm>
          <a:off x="2514600" y="662153"/>
          <a:ext cx="2285999" cy="3200399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8225" tIns="330200" rIns="178225" bIns="3302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Client User Experience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Windows Client, Web Browser &amp;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Mobile Client</a:t>
          </a:r>
        </a:p>
      </dsp:txBody>
      <dsp:txXfrm>
        <a:off x="2514600" y="1878305"/>
        <a:ext cx="2285999" cy="1920239"/>
      </dsp:txXfrm>
    </dsp:sp>
    <dsp:sp modelId="{91A3447A-22B4-430C-A7DC-13D90D195933}">
      <dsp:nvSpPr>
        <dsp:cNvPr id="0" name=""/>
        <dsp:cNvSpPr/>
      </dsp:nvSpPr>
      <dsp:spPr>
        <a:xfrm>
          <a:off x="3177540" y="982193"/>
          <a:ext cx="960119" cy="960119"/>
        </a:xfrm>
        <a:prstGeom prst="ellipse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4855" tIns="12700" rIns="74855" bIns="1270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/>
        </a:p>
      </dsp:txBody>
      <dsp:txXfrm>
        <a:off x="3318146" y="1122799"/>
        <a:ext cx="678907" cy="678907"/>
      </dsp:txXfrm>
    </dsp:sp>
    <dsp:sp modelId="{22403D84-1FCD-4C77-A964-78D863C693F0}">
      <dsp:nvSpPr>
        <dsp:cNvPr id="0" name=""/>
        <dsp:cNvSpPr/>
      </dsp:nvSpPr>
      <dsp:spPr>
        <a:xfrm>
          <a:off x="2514600" y="3862480"/>
          <a:ext cx="2285999" cy="72"/>
        </a:xfrm>
        <a:prstGeom prst="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25E030-35E6-4B22-9767-6DED88C4497D}">
      <dsp:nvSpPr>
        <dsp:cNvPr id="0" name=""/>
        <dsp:cNvSpPr/>
      </dsp:nvSpPr>
      <dsp:spPr>
        <a:xfrm>
          <a:off x="5029199" y="662153"/>
          <a:ext cx="2285999" cy="3200399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8225" tIns="330200" rIns="178225" bIns="33020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Admin Settings &amp; Controls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/>
            <a:t>Reporting &amp; auditing modules</a:t>
          </a:r>
        </a:p>
      </dsp:txBody>
      <dsp:txXfrm>
        <a:off x="5029199" y="1878305"/>
        <a:ext cx="2285999" cy="1920239"/>
      </dsp:txXfrm>
    </dsp:sp>
    <dsp:sp modelId="{D9A77AF0-7950-4FED-87A1-25B092E24E7D}">
      <dsp:nvSpPr>
        <dsp:cNvPr id="0" name=""/>
        <dsp:cNvSpPr/>
      </dsp:nvSpPr>
      <dsp:spPr>
        <a:xfrm>
          <a:off x="5692139" y="982193"/>
          <a:ext cx="960119" cy="960119"/>
        </a:xfrm>
        <a:prstGeom prst="ellipse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4855" tIns="12700" rIns="74855" bIns="1270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/>
        </a:p>
      </dsp:txBody>
      <dsp:txXfrm>
        <a:off x="5832745" y="1122799"/>
        <a:ext cx="678907" cy="678907"/>
      </dsp:txXfrm>
    </dsp:sp>
    <dsp:sp modelId="{C6EC25E1-EA7E-4459-979D-19CE0A56ECC9}">
      <dsp:nvSpPr>
        <dsp:cNvPr id="0" name=""/>
        <dsp:cNvSpPr/>
      </dsp:nvSpPr>
      <dsp:spPr>
        <a:xfrm>
          <a:off x="5029199" y="3862480"/>
          <a:ext cx="2285999" cy="72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F6006-5C0E-46A1-B07A-97C8FD55F9E0}">
      <dsp:nvSpPr>
        <dsp:cNvPr id="0" name=""/>
        <dsp:cNvSpPr/>
      </dsp:nvSpPr>
      <dsp:spPr>
        <a:xfrm>
          <a:off x="403433" y="600306"/>
          <a:ext cx="1166625" cy="116662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B75C8-09A5-4612-8ACE-64FC8E51D7A8}">
      <dsp:nvSpPr>
        <dsp:cNvPr id="0" name=""/>
        <dsp:cNvSpPr/>
      </dsp:nvSpPr>
      <dsp:spPr>
        <a:xfrm>
          <a:off x="652058" y="848931"/>
          <a:ext cx="669375" cy="66937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12D49-2490-4A41-A93A-8900E319510E}">
      <dsp:nvSpPr>
        <dsp:cNvPr id="0" name=""/>
        <dsp:cNvSpPr/>
      </dsp:nvSpPr>
      <dsp:spPr>
        <a:xfrm>
          <a:off x="30495" y="2130306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300" kern="1200" dirty="0" smtClean="0"/>
            <a:t>+31 (0)85 1305 770</a:t>
          </a:r>
          <a:endParaRPr lang="en-US" sz="1300" kern="1200" dirty="0"/>
        </a:p>
      </dsp:txBody>
      <dsp:txXfrm>
        <a:off x="30495" y="2130306"/>
        <a:ext cx="1912500" cy="720000"/>
      </dsp:txXfrm>
    </dsp:sp>
    <dsp:sp modelId="{77F11F8C-13C6-4137-8605-ED836511E618}">
      <dsp:nvSpPr>
        <dsp:cNvPr id="0" name=""/>
        <dsp:cNvSpPr/>
      </dsp:nvSpPr>
      <dsp:spPr>
        <a:xfrm>
          <a:off x="2650620" y="600306"/>
          <a:ext cx="1166625" cy="116662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C3EE4A-7BC7-4432-9DB1-04459466A5F9}">
      <dsp:nvSpPr>
        <dsp:cNvPr id="0" name=""/>
        <dsp:cNvSpPr/>
      </dsp:nvSpPr>
      <dsp:spPr>
        <a:xfrm>
          <a:off x="2899245" y="848931"/>
          <a:ext cx="669375" cy="669375"/>
        </a:xfrm>
        <a:prstGeom prst="rect">
          <a:avLst/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2CEC9-4438-4836-B235-44B551FE3DED}">
      <dsp:nvSpPr>
        <dsp:cNvPr id="0" name=""/>
        <dsp:cNvSpPr/>
      </dsp:nvSpPr>
      <dsp:spPr>
        <a:xfrm>
          <a:off x="2277683" y="2130306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300" kern="1200" dirty="0" err="1" smtClean="0"/>
            <a:t>Leigraafseweg</a:t>
          </a:r>
          <a:r>
            <a:rPr lang="en-US" sz="1300" kern="1200" dirty="0" smtClean="0"/>
            <a:t> 21a 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300" kern="1200" dirty="0" smtClean="0"/>
            <a:t>6983 BR Doesburg</a:t>
          </a:r>
          <a:endParaRPr lang="en-US" sz="1300" kern="1200" dirty="0"/>
        </a:p>
      </dsp:txBody>
      <dsp:txXfrm>
        <a:off x="2277683" y="2130306"/>
        <a:ext cx="1912500" cy="720000"/>
      </dsp:txXfrm>
    </dsp:sp>
    <dsp:sp modelId="{F84C9F86-2279-4437-BC3A-987E4A7C6E5E}">
      <dsp:nvSpPr>
        <dsp:cNvPr id="0" name=""/>
        <dsp:cNvSpPr/>
      </dsp:nvSpPr>
      <dsp:spPr>
        <a:xfrm>
          <a:off x="4897808" y="600306"/>
          <a:ext cx="1166625" cy="116662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CF177-9704-4468-8698-A0C70314D288}">
      <dsp:nvSpPr>
        <dsp:cNvPr id="0" name=""/>
        <dsp:cNvSpPr/>
      </dsp:nvSpPr>
      <dsp:spPr>
        <a:xfrm>
          <a:off x="5146433" y="848931"/>
          <a:ext cx="669375" cy="669375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AFCA8-1059-4702-BE62-06903431AC72}">
      <dsp:nvSpPr>
        <dsp:cNvPr id="0" name=""/>
        <dsp:cNvSpPr/>
      </dsp:nvSpPr>
      <dsp:spPr>
        <a:xfrm>
          <a:off x="4524871" y="2130306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300" kern="1200" dirty="0" smtClean="0"/>
            <a:t>support@Driveshare.nl</a:t>
          </a:r>
          <a:endParaRPr lang="en-US" sz="1300" kern="1200" dirty="0"/>
        </a:p>
      </dsp:txBody>
      <dsp:txXfrm>
        <a:off x="4524871" y="2130306"/>
        <a:ext cx="191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31E4F-53B9-4A06-A9EE-B4FA984A163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ACB8A-AAC1-4704-BB16-979AFBD1AA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86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300" b="1" dirty="0"/>
              <a:t>Direct Access Deployment</a:t>
            </a:r>
          </a:p>
          <a:p>
            <a:pPr lvl="1"/>
            <a:r>
              <a:rPr lang="en-US" sz="1300" dirty="0"/>
              <a:t>3 tier architecture with CentreStack between two firewalls</a:t>
            </a:r>
          </a:p>
          <a:p>
            <a:pPr lvl="1"/>
            <a:r>
              <a:rPr lang="en-US" sz="1300" dirty="0"/>
              <a:t>Data remains on the existing file server</a:t>
            </a:r>
          </a:p>
          <a:p>
            <a:pPr lvl="1"/>
            <a:r>
              <a:rPr lang="en-US" sz="1300" dirty="0"/>
              <a:t>Client presents AD creds over HTTPS (TCP 443)</a:t>
            </a:r>
          </a:p>
          <a:p>
            <a:pPr lvl="1"/>
            <a:r>
              <a:rPr lang="en-US" sz="1300" dirty="0"/>
              <a:t>CentreStack gets token from Active Directory domain controller</a:t>
            </a:r>
          </a:p>
          <a:p>
            <a:pPr lvl="1"/>
            <a:r>
              <a:rPr lang="en-US" sz="1300" dirty="0"/>
              <a:t>CentreStack impersonates user to access file shares using token</a:t>
            </a:r>
          </a:p>
          <a:p>
            <a:pPr lvl="1"/>
            <a:r>
              <a:rPr lang="en-US" sz="1300" dirty="0"/>
              <a:t>Shares presented on Clients device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ACB8A-AAC1-4704-BB16-979AFBD1AA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70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ACB8A-AAC1-4704-BB16-979AFBD1AA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7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ACB8A-AAC1-4704-BB16-979AFBD1AA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59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ACB8A-AAC1-4704-BB16-979AFBD1AA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87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ACB8A-AAC1-4704-BB16-979AFBD1AA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63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ACB8A-AAC1-4704-BB16-979AFBD1AA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06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ACB8A-AAC1-4704-BB16-979AFBD1AA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4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ACB8A-AAC1-4704-BB16-979AFBD1AA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7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ACB8A-AAC1-4704-BB16-979AFBD1AA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43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300" b="1" dirty="0"/>
              <a:t>Direct Access Deployment</a:t>
            </a:r>
          </a:p>
          <a:p>
            <a:pPr lvl="1"/>
            <a:r>
              <a:rPr lang="en-US" sz="1300" dirty="0"/>
              <a:t>3 tier architecture with CentreStack between two firewalls</a:t>
            </a:r>
          </a:p>
          <a:p>
            <a:pPr lvl="1"/>
            <a:r>
              <a:rPr lang="en-US" sz="1300" dirty="0"/>
              <a:t>Data remains on the existing file server</a:t>
            </a:r>
          </a:p>
          <a:p>
            <a:pPr lvl="1"/>
            <a:r>
              <a:rPr lang="en-US" sz="1300" dirty="0"/>
              <a:t>Client presents AD creds over HTTPS (TCP 443)</a:t>
            </a:r>
          </a:p>
          <a:p>
            <a:pPr lvl="1"/>
            <a:r>
              <a:rPr lang="en-US" sz="1300" dirty="0"/>
              <a:t>CentreStack gets token from Active Directory domain controller</a:t>
            </a:r>
          </a:p>
          <a:p>
            <a:pPr lvl="1"/>
            <a:r>
              <a:rPr lang="en-US" sz="1300" dirty="0"/>
              <a:t>CentreStack impersonates user to access file shares using token</a:t>
            </a:r>
          </a:p>
          <a:p>
            <a:pPr lvl="1"/>
            <a:r>
              <a:rPr lang="en-US" sz="1300" dirty="0"/>
              <a:t>Shares presented on Clients device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ACB8A-AAC1-4704-BB16-979AFBD1AA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10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300" b="1" dirty="0"/>
              <a:t>Direct Access Deployment</a:t>
            </a:r>
          </a:p>
          <a:p>
            <a:pPr lvl="1"/>
            <a:r>
              <a:rPr lang="en-US" sz="1300" dirty="0"/>
              <a:t>3 tier architecture with CentreStack between two firewalls</a:t>
            </a:r>
          </a:p>
          <a:p>
            <a:pPr lvl="1"/>
            <a:r>
              <a:rPr lang="en-US" sz="1300" dirty="0"/>
              <a:t>Data remains on the existing file server</a:t>
            </a:r>
          </a:p>
          <a:p>
            <a:pPr lvl="1"/>
            <a:r>
              <a:rPr lang="en-US" sz="1300" dirty="0"/>
              <a:t>Client presents AD creds over HTTPS (TCP 443)</a:t>
            </a:r>
          </a:p>
          <a:p>
            <a:pPr lvl="1"/>
            <a:r>
              <a:rPr lang="en-US" sz="1300" dirty="0"/>
              <a:t>CentreStack gets token from Active Directory domain controller</a:t>
            </a:r>
          </a:p>
          <a:p>
            <a:pPr lvl="1"/>
            <a:r>
              <a:rPr lang="en-US" sz="1300" dirty="0"/>
              <a:t>CentreStack impersonates user to access file shares using token</a:t>
            </a:r>
          </a:p>
          <a:p>
            <a:pPr lvl="1"/>
            <a:r>
              <a:rPr lang="en-US" sz="1300" dirty="0"/>
              <a:t>Shares presented on Clients device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ACB8A-AAC1-4704-BB16-979AFBD1AA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47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Windows Client Device Features:</a:t>
            </a:r>
            <a:endParaRPr lang="en-US" b="0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Natively Mapped Drive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Seamless User Experience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File Locking &amp; Contention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Sharing &amp; Centralized Administration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Windows to Cloud Marriage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ACB8A-AAC1-4704-BB16-979AFBD1AA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21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ACB8A-AAC1-4704-BB16-979AFBD1AA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79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ACB8A-AAC1-4704-BB16-979AFBD1AA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83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300" b="1" dirty="0"/>
              <a:t>Direct Access Deployment</a:t>
            </a:r>
          </a:p>
          <a:p>
            <a:pPr lvl="1"/>
            <a:r>
              <a:rPr lang="en-US" sz="1300" dirty="0"/>
              <a:t>3 tier architecture with CentreStack between two firewalls</a:t>
            </a:r>
          </a:p>
          <a:p>
            <a:pPr lvl="1"/>
            <a:r>
              <a:rPr lang="en-US" sz="1300" dirty="0"/>
              <a:t>Data remains on the existing file server</a:t>
            </a:r>
          </a:p>
          <a:p>
            <a:pPr lvl="1"/>
            <a:r>
              <a:rPr lang="en-US" sz="1300" dirty="0"/>
              <a:t>Client presents AD creds over HTTPS (TCP 443)</a:t>
            </a:r>
          </a:p>
          <a:p>
            <a:pPr lvl="1"/>
            <a:r>
              <a:rPr lang="en-US" sz="1300" dirty="0"/>
              <a:t>CentreStack gets token from Active Directory domain controller</a:t>
            </a:r>
          </a:p>
          <a:p>
            <a:pPr lvl="1"/>
            <a:r>
              <a:rPr lang="en-US" sz="1300" dirty="0"/>
              <a:t>CentreStack impersonates user to access file shares using token</a:t>
            </a:r>
          </a:p>
          <a:p>
            <a:pPr lvl="1"/>
            <a:r>
              <a:rPr lang="en-US" sz="1300" dirty="0"/>
              <a:t>Shares presented on Clients device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ACB8A-AAC1-4704-BB16-979AFBD1AA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32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ACB8A-AAC1-4704-BB16-979AFBD1AA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4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ACB8A-AAC1-4704-BB16-979AFBD1AA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70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ACB8A-AAC1-4704-BB16-979AFBD1AA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7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D2CF2-138F-48A8-81FB-CC055DECF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55A60-8C94-4AC5-80AE-5BF356693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9E811-64F5-4253-B437-2E4223E95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34F2-92B7-4366-B7DF-1A3AE14156C4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45013-044E-4F2B-8BA3-239BB163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71179-271D-40C9-8AAC-BF240EEA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7605-B1A4-4154-8E07-19B4CDE503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F32C5-A920-446D-8315-43E845833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6DFA89-BF40-4E9C-AF94-0B4967D11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28F6D-3EA1-4A95-BD5C-BD818A75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34F2-92B7-4366-B7DF-1A3AE14156C4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00A0F-D245-4EA9-A6B1-DBAEDC489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29187-E61C-4836-B5A2-409781579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7605-B1A4-4154-8E07-19B4CDE503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1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118A0-CB8E-466C-B0B0-0BB6C9ABDE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70A01E-339F-4D31-A8B7-A1F9B8071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F71D9-2E13-46ED-A59F-4CC8081E2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34F2-92B7-4366-B7DF-1A3AE14156C4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05FD4-EA68-414E-B3A3-66109B58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40797-1770-46FD-A24D-47C4EA62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7605-B1A4-4154-8E07-19B4CDE503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6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22545-5129-4027-A2E0-8BE2F720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E9E43-81D5-4F96-845A-99838C201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5DB5B-44FF-4985-8446-4918AAF9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34F2-92B7-4366-B7DF-1A3AE14156C4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9ACE9-4905-43C1-83A6-C73FF9B06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4129F-A933-49CE-8CE9-D517C749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7605-B1A4-4154-8E07-19B4CDE503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2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271B-8B04-4CDF-9BCD-AB46F8190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97792-A0BB-4AF9-80C2-4B76B6D2E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F17D9-64D3-45F5-AE7D-01635A3D8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34F2-92B7-4366-B7DF-1A3AE14156C4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2AFE0-ECB7-4763-9199-F0C6D7085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C8764-952B-45EB-8804-6BB2E5069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7605-B1A4-4154-8E07-19B4CDE503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2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41182-FC73-44FA-912C-AC483692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88FF9-CD4E-4468-88DF-80A030E19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7EBA0-FB85-42F7-B515-5A869FF35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EB33D8-452B-408A-95CB-7D45B2669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34F2-92B7-4366-B7DF-1A3AE14156C4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8C594-0637-4155-A98D-8B28FE61C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4E2E2-9B85-44FC-8908-71D249BA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7605-B1A4-4154-8E07-19B4CDE503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3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D214B-50C3-4424-9727-2084CB238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1B30C-CA66-4F1C-9867-FC3DED425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C0C1F-1B18-4477-A561-363AD0E64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9F9CDC-231C-41FE-835F-12A1F66B7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53B405-A550-46D4-AD20-1B274C10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1B2111-3237-4F98-B1E3-76279F59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34F2-92B7-4366-B7DF-1A3AE14156C4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78E1A-F3BC-43E0-A1CC-918480C08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86C3B-07A3-4BB8-9748-48F130E7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7605-B1A4-4154-8E07-19B4CDE503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B49AB-6208-4E39-A470-1B5C31447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60099-9326-4EB4-8E14-C81B49C16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34F2-92B7-4366-B7DF-1A3AE14156C4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92D295-3659-409D-881F-2B04C7726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CE4D8-1499-43FE-95E6-604E56BD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7605-B1A4-4154-8E07-19B4CDE503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9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3D516-78B9-4B0B-8681-1FF66F3DE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34F2-92B7-4366-B7DF-1A3AE14156C4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ED206-D70C-4EE8-AE09-7DDFE655E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BDC64-2A9C-4729-ABB4-363F399F2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7605-B1A4-4154-8E07-19B4CDE503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7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BD250-46AC-4A9D-90DD-D270C60A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70F60-312D-41D1-999B-22964B041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A8047-53AA-4737-89D3-4D4FB9DC5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E5DB9-74D8-4990-9E43-FB4D48B8E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34F2-92B7-4366-B7DF-1A3AE14156C4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B9A11-8DFA-40A5-91BA-31390039A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8EA2F-8E81-402B-8053-3480C0E0E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7605-B1A4-4154-8E07-19B4CDE503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0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095A1-DD08-49A0-95F0-3D0E29197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B21354-7D01-45A3-8E29-F2E755C70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8C589-4947-4E67-9385-58CFD4FA3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EF90A-925C-44A9-ACE7-034D96B9C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34F2-92B7-4366-B7DF-1A3AE14156C4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A0708-8D95-4B51-BA7F-7D838CCDD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71649-4689-422A-A0C7-205344ED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7605-B1A4-4154-8E07-19B4CDE503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3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0538F0-570F-447B-A4A8-21236F0C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F94C1-E094-4E15-B9AC-FDF0CF871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F5B2C-354B-4F59-9EE6-AEBF10A49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334F2-92B7-4366-B7DF-1A3AE14156C4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32096-3F74-418B-8CE0-5486C5500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3677A-F4A0-47B4-B6C7-3B1268BF7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77605-B1A4-4154-8E07-19B4CDE503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0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12" Type="http://schemas.openxmlformats.org/officeDocument/2006/relationships/image" Target="../media/image25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34F27-EB3D-434D-8E57-30918A2DA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10"/>
            <a:ext cx="6413500" cy="1355750"/>
          </a:xfrm>
        </p:spPr>
        <p:txBody>
          <a:bodyPr>
            <a:normAutofit/>
          </a:bodyPr>
          <a:lstStyle/>
          <a:p>
            <a:pPr algn="l"/>
            <a:r>
              <a:rPr lang="en-US" sz="4600" b="1"/>
              <a:t>Customer Demonstration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5460E-40F2-4A04-A900-11B91CBB1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8516"/>
            <a:ext cx="5930900" cy="911117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SECURE, FAST, MANAGED ACCESS</a:t>
            </a:r>
          </a:p>
        </p:txBody>
      </p:sp>
      <p:sp>
        <p:nvSpPr>
          <p:cNvPr id="105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344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6" descr="Cloud">
            <a:extLst>
              <a:ext uri="{FF2B5EF4-FFF2-40B4-BE49-F238E27FC236}">
                <a16:creationId xmlns:a16="http://schemas.microsoft.com/office/drawing/2014/main" id="{29AF6AB4-C261-4ED6-9E6E-DA240213F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54354" y="643467"/>
            <a:ext cx="2624667" cy="2624667"/>
          </a:xfrm>
          <a:prstGeom prst="rect">
            <a:avLst/>
          </a:prstGeom>
        </p:spPr>
      </p:pic>
      <p:sp>
        <p:nvSpPr>
          <p:cNvPr id="106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542AAD-1D41-4271-9017-1C8ED726363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653" y="6295292"/>
            <a:ext cx="1682820" cy="37442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00" y="3524391"/>
            <a:ext cx="4317460" cy="10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6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28864-91DD-483E-B619-D98F3C47F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Administrator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Management Scope</a:t>
            </a:r>
          </a:p>
        </p:txBody>
      </p:sp>
      <p:pic>
        <p:nvPicPr>
          <p:cNvPr id="9" name="Picture 2" descr="https://lh5.googleusercontent.com/tHtskOSSDrJ8w8dV-IjGpMONwlVsMpFXAebQcTHiX1Jt9_BFSyb3zvWeqNEbdMHPMF8KQHUTEAnlcnRXjkQh7RtnTDg8NxT58IyDUKwiDiCNLkjd2XE0-YKACQxyINfbwQfEJcn1SkY">
            <a:extLst>
              <a:ext uri="{FF2B5EF4-FFF2-40B4-BE49-F238E27FC236}">
                <a16:creationId xmlns:a16="http://schemas.microsoft.com/office/drawing/2014/main" id="{427F85DA-786B-482A-9A8B-0225CC039B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05625"/>
            <a:ext cx="7188199" cy="404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62856C-9E36-49C1-8304-8ABAA70C7687}"/>
              </a:ext>
            </a:extLst>
          </p:cNvPr>
          <p:cNvSpPr/>
          <p:nvPr/>
        </p:nvSpPr>
        <p:spPr>
          <a:xfrm>
            <a:off x="5382179" y="778225"/>
            <a:ext cx="4501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Choose how to host your or your client's data: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D78614-B39B-42F4-85CA-EFC9BB3D08A3}"/>
              </a:ext>
            </a:extLst>
          </p:cNvPr>
          <p:cNvSpPr/>
          <p:nvPr/>
        </p:nvSpPr>
        <p:spPr>
          <a:xfrm>
            <a:off x="3392434" y="55901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4476C4"/>
                </a:solidFill>
              </a:rPr>
              <a:t>Self-Hosted:</a:t>
            </a:r>
          </a:p>
          <a:p>
            <a:pPr algn="ctr"/>
            <a:r>
              <a:rPr lang="en-US" dirty="0"/>
              <a:t>Single Tenant                                    Multi- Tenant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F4A173-17DB-429C-B530-3472EECA2616}"/>
              </a:ext>
            </a:extLst>
          </p:cNvPr>
          <p:cNvSpPr/>
          <p:nvPr/>
        </p:nvSpPr>
        <p:spPr>
          <a:xfrm>
            <a:off x="9066822" y="5305381"/>
            <a:ext cx="23585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4476C4"/>
                </a:solidFill>
              </a:rPr>
              <a:t>CentreStack</a:t>
            </a:r>
          </a:p>
          <a:p>
            <a:pPr algn="ctr"/>
            <a:r>
              <a:rPr lang="en-US" b="1" dirty="0">
                <a:solidFill>
                  <a:srgbClr val="4476C4"/>
                </a:solidFill>
              </a:rPr>
              <a:t>Hosted:</a:t>
            </a:r>
          </a:p>
          <a:p>
            <a:pPr algn="ctr"/>
            <a:r>
              <a:rPr lang="en-US" dirty="0"/>
              <a:t>Sync4share URL</a:t>
            </a:r>
          </a:p>
        </p:txBody>
      </p:sp>
    </p:spTree>
    <p:extLst>
      <p:ext uri="{BB962C8B-B14F-4D97-AF65-F5344CB8AC3E}">
        <p14:creationId xmlns:p14="http://schemas.microsoft.com/office/powerpoint/2010/main" val="3950648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1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6" descr="Cloud">
            <a:extLst>
              <a:ext uri="{FF2B5EF4-FFF2-40B4-BE49-F238E27FC236}">
                <a16:creationId xmlns:a16="http://schemas.microsoft.com/office/drawing/2014/main" id="{DAB7C6DA-73E7-4ED9-9809-264BF714F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43AE46F9-07D7-47E8-9BDE-6A913EFB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8880" y="392834"/>
            <a:ext cx="2103120" cy="1325563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Deployment 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Examples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C1D9FC-AA20-4046-9BD0-945C1831C64C}"/>
              </a:ext>
            </a:extLst>
          </p:cNvPr>
          <p:cNvSpPr/>
          <p:nvPr/>
        </p:nvSpPr>
        <p:spPr>
          <a:xfrm>
            <a:off x="190614" y="2225435"/>
            <a:ext cx="3085987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rgbClr val="4476C4"/>
                </a:solidFill>
              </a:rPr>
              <a:t>Objectives: </a:t>
            </a:r>
          </a:p>
          <a:p>
            <a:pPr fontAlgn="base"/>
            <a:r>
              <a:rPr lang="en-US" sz="1600" i="1" dirty="0"/>
              <a:t>Security &amp; Control, No Replication</a:t>
            </a:r>
            <a:endParaRPr lang="en-US" sz="1600" b="1" i="1" dirty="0"/>
          </a:p>
          <a:p>
            <a:pPr fontAlgn="base"/>
            <a:r>
              <a:rPr lang="en-US" sz="1100" dirty="0"/>
              <a:t/>
            </a:r>
            <a:br>
              <a:rPr lang="en-US" sz="1100" dirty="0"/>
            </a:br>
            <a:r>
              <a:rPr lang="en-US" sz="1600" b="1" dirty="0">
                <a:solidFill>
                  <a:srgbClr val="4476C4"/>
                </a:solidFill>
              </a:rPr>
              <a:t>Team Folder Locations: </a:t>
            </a:r>
          </a:p>
          <a:p>
            <a:pPr fontAlgn="base"/>
            <a:r>
              <a:rPr lang="en-US" sz="1600" i="1" dirty="0"/>
              <a:t>Local vs Remote Network etc...</a:t>
            </a:r>
            <a:endParaRPr lang="en-US" sz="1600" b="1" i="1" dirty="0"/>
          </a:p>
          <a:p>
            <a:pPr fontAlgn="base"/>
            <a:r>
              <a:rPr lang="en-US" sz="1100" dirty="0"/>
              <a:t/>
            </a:r>
            <a:br>
              <a:rPr lang="en-US" sz="1100" dirty="0"/>
            </a:br>
            <a:r>
              <a:rPr lang="en-US" sz="1600" b="1" dirty="0">
                <a:solidFill>
                  <a:srgbClr val="4476C4"/>
                </a:solidFill>
              </a:rPr>
              <a:t>Backend Storage Location: </a:t>
            </a:r>
          </a:p>
          <a:p>
            <a:pPr fontAlgn="base"/>
            <a:r>
              <a:rPr lang="en-US" sz="1600" i="1" dirty="0"/>
              <a:t>Local</a:t>
            </a:r>
            <a:endParaRPr lang="en-US" sz="1600" b="1" i="1" dirty="0"/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C72BD9-819E-4401-AF28-09F75EB6494C}"/>
              </a:ext>
            </a:extLst>
          </p:cNvPr>
          <p:cNvSpPr/>
          <p:nvPr/>
        </p:nvSpPr>
        <p:spPr>
          <a:xfrm>
            <a:off x="10166249" y="4997673"/>
            <a:ext cx="1948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Direct Deployment Example: </a:t>
            </a: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r>
              <a:rPr lang="en-US" dirty="0">
                <a:solidFill>
                  <a:srgbClr val="92D050"/>
                </a:solidFill>
              </a:rPr>
              <a:t>Comfort Medical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5887F5-5272-499C-945A-DE57A2113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54" y="1523734"/>
            <a:ext cx="4591691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4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1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6" descr="Cloud">
            <a:extLst>
              <a:ext uri="{FF2B5EF4-FFF2-40B4-BE49-F238E27FC236}">
                <a16:creationId xmlns:a16="http://schemas.microsoft.com/office/drawing/2014/main" id="{DAB7C6DA-73E7-4ED9-9809-264BF714F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906441-7856-414D-A316-60DFA99697EE}"/>
              </a:ext>
            </a:extLst>
          </p:cNvPr>
          <p:cNvSpPr/>
          <p:nvPr/>
        </p:nvSpPr>
        <p:spPr>
          <a:xfrm>
            <a:off x="10166249" y="4901719"/>
            <a:ext cx="19483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Hybrid Deployment Example: </a:t>
            </a: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r>
              <a:rPr lang="en-US" dirty="0">
                <a:solidFill>
                  <a:srgbClr val="92D050"/>
                </a:solidFill>
              </a:rPr>
              <a:t>Boca Legal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B194AC-E1C3-4C52-B5C1-8BAB8304FF55}"/>
              </a:ext>
            </a:extLst>
          </p:cNvPr>
          <p:cNvSpPr/>
          <p:nvPr/>
        </p:nvSpPr>
        <p:spPr>
          <a:xfrm>
            <a:off x="581086" y="2358913"/>
            <a:ext cx="3085987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rgbClr val="4476C4"/>
                </a:solidFill>
              </a:rPr>
              <a:t>Objectives: </a:t>
            </a:r>
          </a:p>
          <a:p>
            <a:pPr fontAlgn="base"/>
            <a:r>
              <a:rPr lang="en-US" sz="1600" i="1" dirty="0"/>
              <a:t>Security &amp; Control, Private Cloud</a:t>
            </a:r>
          </a:p>
          <a:p>
            <a:pPr fontAlgn="base"/>
            <a:r>
              <a:rPr lang="en-US" sz="1100" dirty="0"/>
              <a:t/>
            </a:r>
            <a:br>
              <a:rPr lang="en-US" sz="1100" dirty="0"/>
            </a:br>
            <a:r>
              <a:rPr lang="en-US" sz="1600" b="1" dirty="0">
                <a:solidFill>
                  <a:srgbClr val="4476C4"/>
                </a:solidFill>
              </a:rPr>
              <a:t>Team Folder Locations: </a:t>
            </a:r>
          </a:p>
          <a:p>
            <a:pPr fontAlgn="base"/>
            <a:r>
              <a:rPr lang="en-US" sz="1600" i="1" dirty="0"/>
              <a:t>Remote Network vs local etc...</a:t>
            </a:r>
            <a:endParaRPr lang="en-US" sz="1600" b="1" i="1" dirty="0"/>
          </a:p>
          <a:p>
            <a:pPr fontAlgn="base"/>
            <a:r>
              <a:rPr lang="en-US" sz="1100" dirty="0"/>
              <a:t/>
            </a:r>
            <a:br>
              <a:rPr lang="en-US" sz="1100" dirty="0"/>
            </a:br>
            <a:r>
              <a:rPr lang="en-US" sz="1600" b="1" dirty="0">
                <a:solidFill>
                  <a:srgbClr val="4476C4"/>
                </a:solidFill>
              </a:rPr>
              <a:t>Backend Storage Location: </a:t>
            </a:r>
          </a:p>
          <a:p>
            <a:pPr fontAlgn="base"/>
            <a:r>
              <a:rPr lang="en-US" sz="1600" i="1" dirty="0"/>
              <a:t>Cloud</a:t>
            </a:r>
            <a:endParaRPr lang="en-US" sz="1600" b="1" i="1" dirty="0"/>
          </a:p>
          <a:p>
            <a:pPr algn="ctr"/>
            <a:endParaRPr lang="en-US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DFE73D-B9BE-4F8F-8C19-9B2C0B604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575" y="1618997"/>
            <a:ext cx="4648849" cy="3620005"/>
          </a:xfrm>
          <a:prstGeom prst="rect">
            <a:avLst/>
          </a:prstGeom>
        </p:spPr>
      </p:pic>
      <p:sp>
        <p:nvSpPr>
          <p:cNvPr id="12" name="Title 15">
            <a:extLst>
              <a:ext uri="{FF2B5EF4-FFF2-40B4-BE49-F238E27FC236}">
                <a16:creationId xmlns:a16="http://schemas.microsoft.com/office/drawing/2014/main" id="{2E0175BC-70DF-4D24-BFF9-F6DEDB25AD7F}"/>
              </a:ext>
            </a:extLst>
          </p:cNvPr>
          <p:cNvSpPr txBox="1">
            <a:spLocks/>
          </p:cNvSpPr>
          <p:nvPr/>
        </p:nvSpPr>
        <p:spPr>
          <a:xfrm>
            <a:off x="10088880" y="403191"/>
            <a:ext cx="21031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solidFill>
                  <a:schemeClr val="bg1"/>
                </a:solidFill>
              </a:rPr>
              <a:t>Deployment 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459692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1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6" descr="Cloud">
            <a:extLst>
              <a:ext uri="{FF2B5EF4-FFF2-40B4-BE49-F238E27FC236}">
                <a16:creationId xmlns:a16="http://schemas.microsoft.com/office/drawing/2014/main" id="{DAB7C6DA-73E7-4ED9-9809-264BF714F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906441-7856-414D-A316-60DFA99697EE}"/>
              </a:ext>
            </a:extLst>
          </p:cNvPr>
          <p:cNvSpPr/>
          <p:nvPr/>
        </p:nvSpPr>
        <p:spPr>
          <a:xfrm>
            <a:off x="10166249" y="3869194"/>
            <a:ext cx="19483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Migrate existing mapped folders and permissions from: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 fontAlgn="base"/>
            <a:r>
              <a:rPr lang="en-US" sz="1600" b="1" dirty="0">
                <a:solidFill>
                  <a:schemeClr val="bg1"/>
                </a:solidFill>
              </a:rPr>
              <a:t>- Existing Servers</a:t>
            </a:r>
          </a:p>
          <a:p>
            <a:pPr algn="ctr" fontAlgn="base"/>
            <a:r>
              <a:rPr lang="en-US" sz="1600" b="1" dirty="0">
                <a:solidFill>
                  <a:schemeClr val="bg1"/>
                </a:solidFill>
              </a:rPr>
              <a:t>- LAN Servers</a:t>
            </a:r>
          </a:p>
          <a:p>
            <a:pPr algn="ctr" fontAlgn="base"/>
            <a:r>
              <a:rPr lang="en-US" sz="1600" b="1" dirty="0">
                <a:solidFill>
                  <a:schemeClr val="bg1"/>
                </a:solidFill>
              </a:rPr>
              <a:t>- Remote Servers</a:t>
            </a:r>
          </a:p>
          <a:p>
            <a:pPr algn="ctr" fontAlgn="base"/>
            <a:r>
              <a:rPr lang="en-US" sz="1600" b="1" dirty="0">
                <a:solidFill>
                  <a:schemeClr val="bg1"/>
                </a:solidFill>
              </a:rPr>
              <a:t>- Cloud Servers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2E0175BC-70DF-4D24-BFF9-F6DEDB25AD7F}"/>
              </a:ext>
            </a:extLst>
          </p:cNvPr>
          <p:cNvSpPr txBox="1">
            <a:spLocks/>
          </p:cNvSpPr>
          <p:nvPr/>
        </p:nvSpPr>
        <p:spPr>
          <a:xfrm>
            <a:off x="10088880" y="403191"/>
            <a:ext cx="21031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solidFill>
                  <a:schemeClr val="bg1"/>
                </a:solidFill>
              </a:rPr>
              <a:t>Team Folders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3C520C-F228-4B50-88C7-659263D78F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23"/>
          <a:stretch/>
        </p:blipFill>
        <p:spPr>
          <a:xfrm>
            <a:off x="660940" y="544652"/>
            <a:ext cx="6009858" cy="4098369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746F322-EFC3-4FED-8D2D-3B9699D340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81" y="3202377"/>
            <a:ext cx="6230219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11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1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6" descr="Cloud">
            <a:extLst>
              <a:ext uri="{FF2B5EF4-FFF2-40B4-BE49-F238E27FC236}">
                <a16:creationId xmlns:a16="http://schemas.microsoft.com/office/drawing/2014/main" id="{DAB7C6DA-73E7-4ED9-9809-264BF714F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906441-7856-414D-A316-60DFA99697EE}"/>
              </a:ext>
            </a:extLst>
          </p:cNvPr>
          <p:cNvSpPr/>
          <p:nvPr/>
        </p:nvSpPr>
        <p:spPr>
          <a:xfrm>
            <a:off x="10166249" y="5280111"/>
            <a:ext cx="1948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HIPPA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SETTINGS</a:t>
            </a: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2E0175BC-70DF-4D24-BFF9-F6DEDB25AD7F}"/>
              </a:ext>
            </a:extLst>
          </p:cNvPr>
          <p:cNvSpPr txBox="1">
            <a:spLocks/>
          </p:cNvSpPr>
          <p:nvPr/>
        </p:nvSpPr>
        <p:spPr>
          <a:xfrm>
            <a:off x="10088880" y="403191"/>
            <a:ext cx="21031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solidFill>
                  <a:schemeClr val="bg1"/>
                </a:solidFill>
              </a:rPr>
              <a:t>Compliance Center</a:t>
            </a:r>
          </a:p>
        </p:txBody>
      </p:sp>
      <p:pic>
        <p:nvPicPr>
          <p:cNvPr id="18" name="Picture 1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107FEA1-90C1-4F06-9A65-D3667C9FFD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07" y="571100"/>
            <a:ext cx="7563906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08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1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6" descr="Cloud">
            <a:extLst>
              <a:ext uri="{FF2B5EF4-FFF2-40B4-BE49-F238E27FC236}">
                <a16:creationId xmlns:a16="http://schemas.microsoft.com/office/drawing/2014/main" id="{DAB7C6DA-73E7-4ED9-9809-264BF714F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906441-7856-414D-A316-60DFA99697EE}"/>
              </a:ext>
            </a:extLst>
          </p:cNvPr>
          <p:cNvSpPr/>
          <p:nvPr/>
        </p:nvSpPr>
        <p:spPr>
          <a:xfrm>
            <a:off x="10166249" y="4629257"/>
            <a:ext cx="1948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GDPR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SETTINGS</a:t>
            </a: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2E0175BC-70DF-4D24-BFF9-F6DEDB25AD7F}"/>
              </a:ext>
            </a:extLst>
          </p:cNvPr>
          <p:cNvSpPr txBox="1">
            <a:spLocks/>
          </p:cNvSpPr>
          <p:nvPr/>
        </p:nvSpPr>
        <p:spPr>
          <a:xfrm>
            <a:off x="10088880" y="403191"/>
            <a:ext cx="21031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solidFill>
                  <a:schemeClr val="bg1"/>
                </a:solidFill>
              </a:rPr>
              <a:t>Compliance Center</a:t>
            </a:r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F46C171-E4B8-47E0-888D-BC803D0595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1" y="1235600"/>
            <a:ext cx="8422889" cy="17189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8FE7EDC-3D64-4C58-A753-60E1C124788D}"/>
              </a:ext>
            </a:extLst>
          </p:cNvPr>
          <p:cNvSpPr/>
          <p:nvPr/>
        </p:nvSpPr>
        <p:spPr>
          <a:xfrm>
            <a:off x="10213675" y="5364691"/>
            <a:ext cx="19483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400" b="1" dirty="0">
                <a:solidFill>
                  <a:schemeClr val="bg1"/>
                </a:solidFill>
              </a:rPr>
              <a:t>Article 25:</a:t>
            </a:r>
            <a:r>
              <a:rPr lang="en-US" sz="1400" dirty="0">
                <a:solidFill>
                  <a:schemeClr val="bg1"/>
                </a:solidFill>
              </a:rPr>
              <a:t> Data Protection By Design</a:t>
            </a:r>
          </a:p>
          <a:p>
            <a:pPr algn="ctr" fontAlgn="base"/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Article 32: </a:t>
            </a:r>
            <a:r>
              <a:rPr lang="en-US" sz="1400" dirty="0">
                <a:solidFill>
                  <a:schemeClr val="bg1"/>
                </a:solidFill>
              </a:rPr>
              <a:t>Security of Processing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02AD77-E2D5-4E40-8523-7A3A36F52C55}"/>
              </a:ext>
            </a:extLst>
          </p:cNvPr>
          <p:cNvCxnSpPr/>
          <p:nvPr/>
        </p:nvCxnSpPr>
        <p:spPr>
          <a:xfrm>
            <a:off x="10430484" y="5275588"/>
            <a:ext cx="15147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4E912F7-71A7-4F73-B9FE-26469D768E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4" y="2954557"/>
            <a:ext cx="8310583" cy="296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84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1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6" descr="Cloud">
            <a:extLst>
              <a:ext uri="{FF2B5EF4-FFF2-40B4-BE49-F238E27FC236}">
                <a16:creationId xmlns:a16="http://schemas.microsoft.com/office/drawing/2014/main" id="{DAB7C6DA-73E7-4ED9-9809-264BF714F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12" name="Title 15">
            <a:extLst>
              <a:ext uri="{FF2B5EF4-FFF2-40B4-BE49-F238E27FC236}">
                <a16:creationId xmlns:a16="http://schemas.microsoft.com/office/drawing/2014/main" id="{2E0175BC-70DF-4D24-BFF9-F6DEDB25AD7F}"/>
              </a:ext>
            </a:extLst>
          </p:cNvPr>
          <p:cNvSpPr txBox="1">
            <a:spLocks/>
          </p:cNvSpPr>
          <p:nvPr/>
        </p:nvSpPr>
        <p:spPr>
          <a:xfrm>
            <a:off x="10199359" y="717227"/>
            <a:ext cx="21031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solidFill>
                  <a:schemeClr val="bg1"/>
                </a:solidFill>
              </a:rPr>
              <a:t>Group Policy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Settings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47F47-1D0E-467E-9695-97279301896E}"/>
              </a:ext>
            </a:extLst>
          </p:cNvPr>
          <p:cNvSpPr/>
          <p:nvPr/>
        </p:nvSpPr>
        <p:spPr>
          <a:xfrm>
            <a:off x="381379" y="2151727"/>
            <a:ext cx="27220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4476C4"/>
                </a:solidFill>
              </a:rPr>
              <a:t>Group policy Highlights:</a:t>
            </a:r>
          </a:p>
          <a:p>
            <a:endParaRPr lang="en-US" sz="1600" b="1" dirty="0">
              <a:solidFill>
                <a:srgbClr val="00B0F0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Sharing Permissions</a:t>
            </a:r>
          </a:p>
          <a:p>
            <a:pPr fontAlgn="base"/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Anti Virus/Ransomware</a:t>
            </a:r>
          </a:p>
          <a:p>
            <a:pPr fontAlgn="base"/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Client Setting Manager</a:t>
            </a:r>
          </a:p>
          <a:p>
            <a:pPr fontAlgn="base"/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Retention Policies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And more!</a:t>
            </a:r>
          </a:p>
          <a:p>
            <a:endParaRPr lang="en-US" sz="1600" b="1" dirty="0">
              <a:solidFill>
                <a:srgbClr val="00B0F0"/>
              </a:solidFill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28B3C0-2740-48D8-AC1A-017872A64C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91" y="1627569"/>
            <a:ext cx="5699916" cy="335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09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1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6" descr="Cloud">
            <a:extLst>
              <a:ext uri="{FF2B5EF4-FFF2-40B4-BE49-F238E27FC236}">
                <a16:creationId xmlns:a16="http://schemas.microsoft.com/office/drawing/2014/main" id="{DAB7C6DA-73E7-4ED9-9809-264BF714F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906441-7856-414D-A316-60DFA99697EE}"/>
              </a:ext>
            </a:extLst>
          </p:cNvPr>
          <p:cNvSpPr/>
          <p:nvPr/>
        </p:nvSpPr>
        <p:spPr>
          <a:xfrm>
            <a:off x="10166249" y="5280111"/>
            <a:ext cx="1948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SHARING</a:t>
            </a:r>
          </a:p>
        </p:txBody>
      </p:sp>
      <p:sp>
        <p:nvSpPr>
          <p:cNvPr id="9" name="Title 15">
            <a:extLst>
              <a:ext uri="{FF2B5EF4-FFF2-40B4-BE49-F238E27FC236}">
                <a16:creationId xmlns:a16="http://schemas.microsoft.com/office/drawing/2014/main" id="{EC533786-A1C7-4648-8B6E-6AC3A47CCB0A}"/>
              </a:ext>
            </a:extLst>
          </p:cNvPr>
          <p:cNvSpPr txBox="1">
            <a:spLocks/>
          </p:cNvSpPr>
          <p:nvPr/>
        </p:nvSpPr>
        <p:spPr>
          <a:xfrm>
            <a:off x="10088880" y="600380"/>
            <a:ext cx="21031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solidFill>
                  <a:schemeClr val="bg1"/>
                </a:solidFill>
              </a:rPr>
              <a:t>Group Policy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Settings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D34411-B5FB-4789-80B7-06FF888681A3}"/>
              </a:ext>
            </a:extLst>
          </p:cNvPr>
          <p:cNvSpPr/>
          <p:nvPr/>
        </p:nvSpPr>
        <p:spPr>
          <a:xfrm>
            <a:off x="0" y="1497732"/>
            <a:ext cx="3870334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US" sz="1600" dirty="0">
              <a:solidFill>
                <a:srgbClr val="00B0F0"/>
              </a:solidFill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500" dirty="0"/>
              <a:t>Disable Folder Sharing</a:t>
            </a:r>
          </a:p>
          <a:p>
            <a:r>
              <a:rPr lang="en-US" sz="1500" dirty="0"/>
              <a:t/>
            </a:r>
            <a:br>
              <a:rPr lang="en-US" sz="1500" dirty="0"/>
            </a:br>
            <a:endParaRPr lang="en-US" sz="1500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500" dirty="0"/>
              <a:t>Enable password protection</a:t>
            </a:r>
          </a:p>
          <a:p>
            <a:r>
              <a:rPr lang="en-US" sz="1500" dirty="0"/>
              <a:t/>
            </a:r>
            <a:br>
              <a:rPr lang="en-US" sz="1500" dirty="0"/>
            </a:br>
            <a:endParaRPr lang="en-US" sz="1500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500" dirty="0"/>
              <a:t>Expiration Time for Shared Files</a:t>
            </a:r>
          </a:p>
          <a:p>
            <a:r>
              <a:rPr lang="en-US" sz="1500" dirty="0"/>
              <a:t/>
            </a:r>
            <a:br>
              <a:rPr lang="en-US" sz="1500" dirty="0"/>
            </a:br>
            <a:endParaRPr lang="en-US" sz="1500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500" dirty="0"/>
              <a:t>Only allow sharing to specific domains</a:t>
            </a:r>
          </a:p>
          <a:p>
            <a:r>
              <a:rPr lang="en-US" sz="1500" dirty="0"/>
              <a:t/>
            </a:r>
            <a:br>
              <a:rPr lang="en-US" sz="1500" dirty="0"/>
            </a:br>
            <a:endParaRPr lang="en-US" sz="1500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500" dirty="0"/>
              <a:t>Default Outlook Plugin: auto-sync attachments to specific folder</a:t>
            </a:r>
          </a:p>
          <a:p>
            <a:pPr lvl="1" fontAlgn="base"/>
            <a:endParaRPr lang="en-US" sz="1500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500" dirty="0"/>
              <a:t>And more!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EC287DC-D7A3-4E55-93BF-BC87F197E3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91" y="408709"/>
            <a:ext cx="4733233" cy="604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20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1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6" descr="Cloud">
            <a:extLst>
              <a:ext uri="{FF2B5EF4-FFF2-40B4-BE49-F238E27FC236}">
                <a16:creationId xmlns:a16="http://schemas.microsoft.com/office/drawing/2014/main" id="{DAB7C6DA-73E7-4ED9-9809-264BF714F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906441-7856-414D-A316-60DFA99697EE}"/>
              </a:ext>
            </a:extLst>
          </p:cNvPr>
          <p:cNvSpPr/>
          <p:nvPr/>
        </p:nvSpPr>
        <p:spPr>
          <a:xfrm>
            <a:off x="10031669" y="5334290"/>
            <a:ext cx="22175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ANTI-VIRUS / RANSOMEWARE DETECTION</a:t>
            </a:r>
          </a:p>
        </p:txBody>
      </p:sp>
      <p:sp>
        <p:nvSpPr>
          <p:cNvPr id="9" name="Title 15">
            <a:extLst>
              <a:ext uri="{FF2B5EF4-FFF2-40B4-BE49-F238E27FC236}">
                <a16:creationId xmlns:a16="http://schemas.microsoft.com/office/drawing/2014/main" id="{EC533786-A1C7-4648-8B6E-6AC3A47CCB0A}"/>
              </a:ext>
            </a:extLst>
          </p:cNvPr>
          <p:cNvSpPr txBox="1">
            <a:spLocks/>
          </p:cNvSpPr>
          <p:nvPr/>
        </p:nvSpPr>
        <p:spPr>
          <a:xfrm>
            <a:off x="10088880" y="600380"/>
            <a:ext cx="21031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solidFill>
                  <a:schemeClr val="bg1"/>
                </a:solidFill>
              </a:rPr>
              <a:t>Group Policy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Settings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D34411-B5FB-4789-80B7-06FF888681A3}"/>
              </a:ext>
            </a:extLst>
          </p:cNvPr>
          <p:cNvSpPr/>
          <p:nvPr/>
        </p:nvSpPr>
        <p:spPr>
          <a:xfrm>
            <a:off x="0" y="2358913"/>
            <a:ext cx="387033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FEATURE HIGHLIGHTS</a:t>
            </a:r>
            <a:endParaRPr lang="en-US" sz="1600" dirty="0"/>
          </a:p>
          <a:p>
            <a:pPr fontAlgn="base"/>
            <a:r>
              <a:rPr lang="en-US" sz="1600" dirty="0"/>
              <a:t/>
            </a:r>
            <a:br>
              <a:rPr lang="en-US" sz="1600" dirty="0"/>
            </a:br>
            <a:r>
              <a:rPr lang="en-US" dirty="0"/>
              <a:t>Behavioral heuristic that disables device access to network if it detects suspicious activity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500" dirty="0"/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5AD71C5-5272-4C11-AD18-DFDD318FE4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" r="208" b="4993"/>
          <a:stretch/>
        </p:blipFill>
        <p:spPr>
          <a:xfrm>
            <a:off x="3981691" y="212203"/>
            <a:ext cx="4624099" cy="642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23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1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6" descr="Cloud">
            <a:extLst>
              <a:ext uri="{FF2B5EF4-FFF2-40B4-BE49-F238E27FC236}">
                <a16:creationId xmlns:a16="http://schemas.microsoft.com/office/drawing/2014/main" id="{DAB7C6DA-73E7-4ED9-9809-264BF714F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906441-7856-414D-A316-60DFA99697EE}"/>
              </a:ext>
            </a:extLst>
          </p:cNvPr>
          <p:cNvSpPr/>
          <p:nvPr/>
        </p:nvSpPr>
        <p:spPr>
          <a:xfrm>
            <a:off x="10031669" y="5334290"/>
            <a:ext cx="221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CLIENT SETTINGS MANAGER</a:t>
            </a:r>
          </a:p>
        </p:txBody>
      </p:sp>
      <p:sp>
        <p:nvSpPr>
          <p:cNvPr id="9" name="Title 15">
            <a:extLst>
              <a:ext uri="{FF2B5EF4-FFF2-40B4-BE49-F238E27FC236}">
                <a16:creationId xmlns:a16="http://schemas.microsoft.com/office/drawing/2014/main" id="{EC533786-A1C7-4648-8B6E-6AC3A47CCB0A}"/>
              </a:ext>
            </a:extLst>
          </p:cNvPr>
          <p:cNvSpPr txBox="1">
            <a:spLocks/>
          </p:cNvSpPr>
          <p:nvPr/>
        </p:nvSpPr>
        <p:spPr>
          <a:xfrm>
            <a:off x="10088880" y="600380"/>
            <a:ext cx="21031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solidFill>
                  <a:schemeClr val="bg1"/>
                </a:solidFill>
              </a:rPr>
              <a:t>Group Policy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Settings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9DE8F3-4C6F-45FC-9345-4FCC405AC257}"/>
              </a:ext>
            </a:extLst>
          </p:cNvPr>
          <p:cNvSpPr/>
          <p:nvPr/>
        </p:nvSpPr>
        <p:spPr>
          <a:xfrm>
            <a:off x="354210" y="2358913"/>
            <a:ext cx="210992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500" b="1" dirty="0">
                <a:solidFill>
                  <a:srgbClr val="4476C4"/>
                </a:solidFill>
              </a:rPr>
              <a:t>Feature Highlights: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Endpoint backup &amp; protection</a:t>
            </a:r>
          </a:p>
          <a:p>
            <a:pPr fontAlgn="base"/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Encrypt local cache</a:t>
            </a:r>
          </a:p>
          <a:p>
            <a:pPr fontAlgn="base"/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Mapped drive settings</a:t>
            </a:r>
          </a:p>
          <a:p>
            <a:pPr fontAlgn="base"/>
            <a:endParaRPr lang="en-US" sz="1500" b="1" dirty="0">
              <a:solidFill>
                <a:srgbClr val="00B0F0"/>
              </a:solidFill>
            </a:endParaRP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42D1774-8C02-40AC-B777-D6B7534E3D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40" y="406400"/>
            <a:ext cx="4624709" cy="569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2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40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6F7F28-4934-454D-9256-2034AEE1B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83200"/>
            <a:ext cx="8495070" cy="897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</a:t>
            </a:r>
            <a:r>
              <a:rPr lang="en-US" sz="60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DRIVESHARE?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7" name="Oval 42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 descr="Help">
            <a:extLst>
              <a:ext uri="{FF2B5EF4-FFF2-40B4-BE49-F238E27FC236}">
                <a16:creationId xmlns:a16="http://schemas.microsoft.com/office/drawing/2014/main" id="{8A338E75-5AAE-476C-8AD5-646AB5AE6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59A700D-9BC1-41C5-8C0D-E6B36A0A65A7}"/>
              </a:ext>
            </a:extLst>
          </p:cNvPr>
          <p:cNvSpPr/>
          <p:nvPr/>
        </p:nvSpPr>
        <p:spPr>
          <a:xfrm>
            <a:off x="2732795" y="3189365"/>
            <a:ext cx="6586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badi" panose="020B0604020104020204" pitchFamily="34" charset="0"/>
              </a:rPr>
              <a:t>Driveshare</a:t>
            </a:r>
            <a:r>
              <a:rPr lang="en-US" dirty="0" smtClean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is a managed file sync and share tool that focuses on local file server cloud-enablement.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523FFD-7FF7-4846-9D30-B1A7D28D7570}"/>
              </a:ext>
            </a:extLst>
          </p:cNvPr>
          <p:cNvSpPr/>
          <p:nvPr/>
        </p:nvSpPr>
        <p:spPr>
          <a:xfrm>
            <a:off x="2462933" y="4054186"/>
            <a:ext cx="7266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badi" panose="020B0604020104020204" pitchFamily="34" charset="0"/>
              </a:rPr>
              <a:t>The multi-tenant easy to manage platform can either be used for: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B25A4D-3370-4A1C-8F5F-60B0D5B28428}"/>
              </a:ext>
            </a:extLst>
          </p:cNvPr>
          <p:cNvSpPr/>
          <p:nvPr/>
        </p:nvSpPr>
        <p:spPr>
          <a:xfrm>
            <a:off x="398605" y="5979082"/>
            <a:ext cx="4128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badi" panose="020B0604020104020204" pitchFamily="34" charset="0"/>
              </a:rPr>
              <a:t>mobile file server access without data replication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5A7D4E-6A13-4176-BB9C-192C217EB3AB}"/>
              </a:ext>
            </a:extLst>
          </p:cNvPr>
          <p:cNvSpPr/>
          <p:nvPr/>
        </p:nvSpPr>
        <p:spPr>
          <a:xfrm>
            <a:off x="6788726" y="6044597"/>
            <a:ext cx="4599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badi" panose="020B0604020104020204" pitchFamily="34" charset="0"/>
              </a:rPr>
              <a:t>to replicate file server data and permissions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badi" panose="020B0604020104020204" pitchFamily="34" charset="0"/>
              </a:rPr>
              <a:t>to cloud storage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EF4C95-66A9-4900-ACB2-E4BA1637610E}"/>
              </a:ext>
            </a:extLst>
          </p:cNvPr>
          <p:cNvCxnSpPr>
            <a:cxnSpLocks/>
          </p:cNvCxnSpPr>
          <p:nvPr/>
        </p:nvCxnSpPr>
        <p:spPr>
          <a:xfrm>
            <a:off x="3810000" y="4451242"/>
            <a:ext cx="454890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Rectangle 27" descr="Laptop">
            <a:extLst>
              <a:ext uri="{FF2B5EF4-FFF2-40B4-BE49-F238E27FC236}">
                <a16:creationId xmlns:a16="http://schemas.microsoft.com/office/drawing/2014/main" id="{E120004C-F1D4-4A59-B7D1-EC7E7543549B}"/>
              </a:ext>
            </a:extLst>
          </p:cNvPr>
          <p:cNvSpPr/>
          <p:nvPr/>
        </p:nvSpPr>
        <p:spPr>
          <a:xfrm>
            <a:off x="1745677" y="4823268"/>
            <a:ext cx="1644068" cy="127856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A290A-EBAF-43A1-84D9-223042D8DDEE}"/>
              </a:ext>
            </a:extLst>
          </p:cNvPr>
          <p:cNvGrpSpPr/>
          <p:nvPr/>
        </p:nvGrpSpPr>
        <p:grpSpPr>
          <a:xfrm>
            <a:off x="8534405" y="4757922"/>
            <a:ext cx="1644066" cy="1472882"/>
            <a:chOff x="662940" y="982193"/>
            <a:chExt cx="960119" cy="96011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71A0C6B-9574-4144-98DA-12D04C6A6156}"/>
                </a:ext>
              </a:extLst>
            </p:cNvPr>
            <p:cNvSpPr/>
            <p:nvPr/>
          </p:nvSpPr>
          <p:spPr>
            <a:xfrm>
              <a:off x="662940" y="982193"/>
              <a:ext cx="960119" cy="960119"/>
            </a:xfrm>
            <a:prstGeom prst="ellipse">
              <a:avLst/>
            </a:prstGeom>
            <a:blipFill rotWithShape="0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4">
              <a:extLst>
                <a:ext uri="{FF2B5EF4-FFF2-40B4-BE49-F238E27FC236}">
                  <a16:creationId xmlns:a16="http://schemas.microsoft.com/office/drawing/2014/main" id="{8C3670A6-13A6-4586-8B09-A8D21517F65C}"/>
                </a:ext>
              </a:extLst>
            </p:cNvPr>
            <p:cNvSpPr txBox="1"/>
            <p:nvPr/>
          </p:nvSpPr>
          <p:spPr>
            <a:xfrm>
              <a:off x="803546" y="1122799"/>
              <a:ext cx="678907" cy="67890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855" tIns="12700" rIns="74855" bIns="12700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600" kern="120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F7FF8A8C-B859-4D82-BB61-43DB00EE5257}"/>
              </a:ext>
            </a:extLst>
          </p:cNvPr>
          <p:cNvSpPr/>
          <p:nvPr/>
        </p:nvSpPr>
        <p:spPr>
          <a:xfrm>
            <a:off x="3657596" y="5998430"/>
            <a:ext cx="412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badi" panose="020B0604020104020204" pitchFamily="3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99551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1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6" descr="Cloud">
            <a:extLst>
              <a:ext uri="{FF2B5EF4-FFF2-40B4-BE49-F238E27FC236}">
                <a16:creationId xmlns:a16="http://schemas.microsoft.com/office/drawing/2014/main" id="{DAB7C6DA-73E7-4ED9-9809-264BF714F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906441-7856-414D-A316-60DFA99697EE}"/>
              </a:ext>
            </a:extLst>
          </p:cNvPr>
          <p:cNvSpPr/>
          <p:nvPr/>
        </p:nvSpPr>
        <p:spPr>
          <a:xfrm>
            <a:off x="10031669" y="5334290"/>
            <a:ext cx="2217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AUDIT TRACE</a:t>
            </a:r>
          </a:p>
        </p:txBody>
      </p:sp>
      <p:sp>
        <p:nvSpPr>
          <p:cNvPr id="9" name="Title 15">
            <a:extLst>
              <a:ext uri="{FF2B5EF4-FFF2-40B4-BE49-F238E27FC236}">
                <a16:creationId xmlns:a16="http://schemas.microsoft.com/office/drawing/2014/main" id="{EC533786-A1C7-4648-8B6E-6AC3A47CCB0A}"/>
              </a:ext>
            </a:extLst>
          </p:cNvPr>
          <p:cNvSpPr txBox="1">
            <a:spLocks/>
          </p:cNvSpPr>
          <p:nvPr/>
        </p:nvSpPr>
        <p:spPr>
          <a:xfrm>
            <a:off x="10088880" y="600380"/>
            <a:ext cx="21031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solidFill>
                  <a:schemeClr val="bg1"/>
                </a:solidFill>
              </a:rPr>
              <a:t>Reports Module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775EE7-2B05-4FD8-BDD9-4769759E6683}"/>
              </a:ext>
            </a:extLst>
          </p:cNvPr>
          <p:cNvSpPr/>
          <p:nvPr/>
        </p:nvSpPr>
        <p:spPr>
          <a:xfrm>
            <a:off x="440958" y="3043505"/>
            <a:ext cx="80363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600" b="1" dirty="0">
                <a:solidFill>
                  <a:srgbClr val="4476C4"/>
                </a:solidFill>
              </a:rPr>
              <a:t>If a law firm sent over a disposition to another law firm:</a:t>
            </a:r>
          </a:p>
          <a:p>
            <a:pPr algn="ctr" fontAlgn="base"/>
            <a:endParaRPr lang="en-US" sz="1600" b="1" dirty="0"/>
          </a:p>
          <a:p>
            <a:pPr algn="ctr" fontAlgn="base"/>
            <a:r>
              <a:rPr lang="en-US" sz="1600" dirty="0"/>
              <a:t>Audit trace log will show who sent the file to another law firm and when that file was sent.</a:t>
            </a:r>
          </a:p>
          <a:p>
            <a:pPr algn="ctr" fontAlgn="base"/>
            <a:endParaRPr lang="fr-FR" sz="16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F94700-FD42-4EB0-ADE0-278AAC9CA3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7" y="699960"/>
            <a:ext cx="9909673" cy="164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58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1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6" descr="Cloud">
            <a:extLst>
              <a:ext uri="{FF2B5EF4-FFF2-40B4-BE49-F238E27FC236}">
                <a16:creationId xmlns:a16="http://schemas.microsoft.com/office/drawing/2014/main" id="{DAB7C6DA-73E7-4ED9-9809-264BF714F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906441-7856-414D-A316-60DFA99697EE}"/>
              </a:ext>
            </a:extLst>
          </p:cNvPr>
          <p:cNvSpPr/>
          <p:nvPr/>
        </p:nvSpPr>
        <p:spPr>
          <a:xfrm>
            <a:off x="10031669" y="5334290"/>
            <a:ext cx="221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FILE CHANGE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LOGGING</a:t>
            </a:r>
          </a:p>
        </p:txBody>
      </p:sp>
      <p:sp>
        <p:nvSpPr>
          <p:cNvPr id="9" name="Title 15">
            <a:extLst>
              <a:ext uri="{FF2B5EF4-FFF2-40B4-BE49-F238E27FC236}">
                <a16:creationId xmlns:a16="http://schemas.microsoft.com/office/drawing/2014/main" id="{EC533786-A1C7-4648-8B6E-6AC3A47CCB0A}"/>
              </a:ext>
            </a:extLst>
          </p:cNvPr>
          <p:cNvSpPr txBox="1">
            <a:spLocks/>
          </p:cNvSpPr>
          <p:nvPr/>
        </p:nvSpPr>
        <p:spPr>
          <a:xfrm>
            <a:off x="10088880" y="600380"/>
            <a:ext cx="21031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solidFill>
                  <a:schemeClr val="bg1"/>
                </a:solidFill>
              </a:rPr>
              <a:t>Reports Module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DEECEF-B12A-4021-A1AB-E9F29E965F88}"/>
              </a:ext>
            </a:extLst>
          </p:cNvPr>
          <p:cNvSpPr/>
          <p:nvPr/>
        </p:nvSpPr>
        <p:spPr>
          <a:xfrm>
            <a:off x="1062857" y="2923281"/>
            <a:ext cx="74384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600" b="1" dirty="0">
                <a:solidFill>
                  <a:srgbClr val="4476C4"/>
                </a:solidFill>
              </a:rPr>
              <a:t>If a Client loses a file and says they can’t find it anymore:</a:t>
            </a:r>
          </a:p>
          <a:p>
            <a:pPr algn="ctr" fontAlgn="base"/>
            <a:endParaRPr lang="en-US" sz="1600" b="1" dirty="0"/>
          </a:p>
          <a:p>
            <a:pPr algn="ctr" fontAlgn="base"/>
            <a:r>
              <a:rPr lang="en-US" sz="1600" dirty="0"/>
              <a:t>File Logging can show by </a:t>
            </a:r>
            <a:r>
              <a:rPr lang="en-US" sz="1600" b="1" dirty="0"/>
              <a:t>action </a:t>
            </a:r>
            <a:r>
              <a:rPr lang="en-US" sz="1600" dirty="0"/>
              <a:t>which files were </a:t>
            </a:r>
            <a:r>
              <a:rPr lang="en-US" sz="1600" b="1" dirty="0"/>
              <a:t>deleted</a:t>
            </a:r>
            <a:r>
              <a:rPr lang="en-US" sz="1600" dirty="0"/>
              <a:t> and when.</a:t>
            </a:r>
          </a:p>
          <a:p>
            <a:pPr algn="ctr" fontAlgn="base"/>
            <a:endParaRPr lang="fr-FR" sz="16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83A950-BE23-4949-9DEF-FE2D44F209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920"/>
            <a:ext cx="10088880" cy="111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98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28864-91DD-483E-B619-D98F3C47F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Branding </a:t>
            </a:r>
            <a:r>
              <a:rPr lang="en-US" sz="2400" b="1" dirty="0" smtClean="0">
                <a:solidFill>
                  <a:srgbClr val="FFFFFF"/>
                </a:solidFill>
              </a:rPr>
              <a:t>Driveshare</a:t>
            </a:r>
            <a:endParaRPr 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https://lh6.googleusercontent.com/dYm3EW0l5ZudUDg5jq2UnSUGG55CtgeIWwiHOC9sCZeT1sb0iadT7rcOVf7N0x8eeWXrmKKPicwop3DEUurmppB9KkFpYdtPi999rHcVx9pUS8jAZKB3AWOcIFE0batbNQLKK_AvNOs">
            <a:extLst>
              <a:ext uri="{FF2B5EF4-FFF2-40B4-BE49-F238E27FC236}">
                <a16:creationId xmlns:a16="http://schemas.microsoft.com/office/drawing/2014/main" id="{D8A5A3CF-946F-4E22-BBAD-93E53EFFB1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r="20559"/>
          <a:stretch/>
        </p:blipFill>
        <p:spPr bwMode="auto">
          <a:xfrm>
            <a:off x="7631955" y="2074361"/>
            <a:ext cx="2752353" cy="201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s://lh4.googleusercontent.com/JN5x5i8IMJbMUQL6tujAIjSu5lQlyo16U0U3Qab2ht1_MUB0NvzKk4ytFfu7dK3Bb_taxrvzGrMLc6-nDghyXFjRNDcMv4fWlkvsCr03WdYwhn14XbPFRFQ09QD4n-GVaQ2C0cWnzrM">
            <a:extLst>
              <a:ext uri="{FF2B5EF4-FFF2-40B4-BE49-F238E27FC236}">
                <a16:creationId xmlns:a16="http://schemas.microsoft.com/office/drawing/2014/main" id="{7C0A91E7-5310-40CC-83C5-B40F2C70A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r="18286" b="-1"/>
          <a:stretch/>
        </p:blipFill>
        <p:spPr bwMode="auto">
          <a:xfrm>
            <a:off x="4864346" y="2168860"/>
            <a:ext cx="2772695" cy="192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lh4.googleusercontent.com/OjjvnFspWn7KKon11XU_YZwzZ8lCdRc6nj8cM-eK9tQ-lZwk6Wt23xWxC3uHPZAf7mmAWRLnXDe18KTXC_vSRG_DAjoady2BzSIhZwrG8X6S4UF97nyTtow1mD_qRcL6AlPlQuaamkM">
            <a:extLst>
              <a:ext uri="{FF2B5EF4-FFF2-40B4-BE49-F238E27FC236}">
                <a16:creationId xmlns:a16="http://schemas.microsoft.com/office/drawing/2014/main" id="{64E1CC75-A7E2-4634-BCDA-1F200EAAB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6" r="2" b="2"/>
          <a:stretch/>
        </p:blipFill>
        <p:spPr bwMode="auto">
          <a:xfrm>
            <a:off x="4869431" y="51567"/>
            <a:ext cx="5525048" cy="221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EBC4E64C-5337-41F1-B547-DB9B371965E5}"/>
              </a:ext>
            </a:extLst>
          </p:cNvPr>
          <p:cNvSpPr/>
          <p:nvPr/>
        </p:nvSpPr>
        <p:spPr>
          <a:xfrm>
            <a:off x="4604386" y="4286151"/>
            <a:ext cx="59297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4476C4"/>
                </a:solidFill>
              </a:rPr>
              <a:t>CUSTOMIZE YOUR </a:t>
            </a:r>
            <a:r>
              <a:rPr lang="en-US" sz="1600" b="1" dirty="0" smtClean="0">
                <a:solidFill>
                  <a:srgbClr val="4476C4"/>
                </a:solidFill>
              </a:rPr>
              <a:t>DRIVESHARE</a:t>
            </a:r>
            <a:r>
              <a:rPr lang="en-US" sz="1600" b="1" dirty="0" smtClean="0">
                <a:solidFill>
                  <a:srgbClr val="4476C4"/>
                </a:solidFill>
              </a:rPr>
              <a:t> </a:t>
            </a:r>
            <a:r>
              <a:rPr lang="en-US" sz="1600" b="1" dirty="0">
                <a:solidFill>
                  <a:srgbClr val="4476C4"/>
                </a:solidFill>
              </a:rPr>
              <a:t>PLATFORM</a:t>
            </a:r>
            <a:endParaRPr lang="en-US" sz="1600" dirty="0">
              <a:solidFill>
                <a:srgbClr val="4476C4"/>
              </a:solidFill>
            </a:endParaRPr>
          </a:p>
          <a:p>
            <a:pPr algn="ctr"/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Do it Yourself Branding:</a:t>
            </a:r>
            <a:endParaRPr lang="en-US" sz="1600" dirty="0"/>
          </a:p>
          <a:p>
            <a:pPr algn="ctr"/>
            <a:r>
              <a:rPr lang="en-US" sz="1600" dirty="0"/>
              <a:t>Use the management console to rebrand the web interfaces, desktop clients &amp; mobile clients with your own </a:t>
            </a:r>
            <a:r>
              <a:rPr lang="en-US" sz="1600" b="1" dirty="0"/>
              <a:t>logos </a:t>
            </a:r>
            <a:r>
              <a:rPr lang="en-US" sz="1600" dirty="0"/>
              <a:t>and </a:t>
            </a:r>
            <a:r>
              <a:rPr lang="en-US" sz="1600" b="1" dirty="0"/>
              <a:t>images </a:t>
            </a:r>
            <a:r>
              <a:rPr lang="en-US" sz="1600" dirty="0"/>
              <a:t>at no extra cost.</a:t>
            </a:r>
          </a:p>
          <a:p>
            <a:pPr algn="ctr"/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Customization:</a:t>
            </a:r>
            <a:endParaRPr lang="en-US" sz="1600" dirty="0"/>
          </a:p>
          <a:p>
            <a:pPr algn="ctr"/>
            <a:r>
              <a:rPr lang="en-US" sz="1600" dirty="0"/>
              <a:t>The platform can be further customized to meet your needs.</a:t>
            </a:r>
          </a:p>
        </p:txBody>
      </p:sp>
    </p:spTree>
    <p:extLst>
      <p:ext uri="{BB962C8B-B14F-4D97-AF65-F5344CB8AC3E}">
        <p14:creationId xmlns:p14="http://schemas.microsoft.com/office/powerpoint/2010/main" val="3883136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26B1C-0830-4D5A-A6AC-02A8E516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Thank you For Choosing </a:t>
            </a:r>
            <a:br>
              <a:rPr lang="en-US" b="1" dirty="0"/>
            </a:br>
            <a:endParaRPr lang="en-US" dirty="0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526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178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598E4D-0E25-4C4D-8697-63323AA32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639" y="4070838"/>
            <a:ext cx="849743" cy="210151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1111AD3-895B-4210-AF5C-53C8B9B1AF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632862"/>
              </p:ext>
            </p:extLst>
          </p:nvPr>
        </p:nvGraphicFramePr>
        <p:xfrm>
          <a:off x="1136429" y="2278173"/>
          <a:ext cx="6467867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60" y="3164286"/>
            <a:ext cx="2117699" cy="5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0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138B7-2E1E-4C6E-9B87-F73AD128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 b="1" u="sng">
                <a:solidFill>
                  <a:srgbClr val="FFFFFF"/>
                </a:solidFill>
              </a:rPr>
              <a:t>COMMON CLIENT USE CASES</a:t>
            </a:r>
            <a:endParaRPr lang="en-US" sz="2600">
              <a:solidFill>
                <a:srgbClr val="FFFFFF"/>
              </a:solidFill>
            </a:endParaRP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9917FA5F-7C15-4C53-99BB-CFEC6DCFE7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158833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920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17BC81-87DD-49CE-9359-80CD7EE4D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200" b="1">
                <a:solidFill>
                  <a:srgbClr val="FFFFFF"/>
                </a:solidFill>
              </a:rPr>
              <a:t>Demonstration Overview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BC86E9DB-69CF-43FE-A462-E84BCC512E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819065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277AA4D3-09FB-4871-A8DE-6A4F2A151F53}"/>
              </a:ext>
            </a:extLst>
          </p:cNvPr>
          <p:cNvGrpSpPr/>
          <p:nvPr/>
        </p:nvGrpSpPr>
        <p:grpSpPr>
          <a:xfrm>
            <a:off x="4701539" y="2174357"/>
            <a:ext cx="988061" cy="923148"/>
            <a:chOff x="662940" y="982193"/>
            <a:chExt cx="960119" cy="96011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BD28710-656D-4B78-BA3A-B4FD52AEDACA}"/>
                </a:ext>
              </a:extLst>
            </p:cNvPr>
            <p:cNvSpPr/>
            <p:nvPr/>
          </p:nvSpPr>
          <p:spPr>
            <a:xfrm>
              <a:off x="662940" y="982193"/>
              <a:ext cx="960119" cy="960119"/>
            </a:xfrm>
            <a:prstGeom prst="ellipse">
              <a:avLst/>
            </a:prstGeom>
            <a:blipFill rotWithShape="0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3F2DBED3-9CD0-4EA1-8178-AC8720303709}"/>
                </a:ext>
              </a:extLst>
            </p:cNvPr>
            <p:cNvSpPr txBox="1"/>
            <p:nvPr/>
          </p:nvSpPr>
          <p:spPr>
            <a:xfrm>
              <a:off x="803546" y="1122799"/>
              <a:ext cx="678907" cy="6789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855" tIns="12700" rIns="74855" bIns="12700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600" kern="1200"/>
            </a:p>
          </p:txBody>
        </p:sp>
      </p:grpSp>
      <p:sp>
        <p:nvSpPr>
          <p:cNvPr id="17" name="Rectangle 16" descr="Laptop">
            <a:extLst>
              <a:ext uri="{FF2B5EF4-FFF2-40B4-BE49-F238E27FC236}">
                <a16:creationId xmlns:a16="http://schemas.microsoft.com/office/drawing/2014/main" id="{9F9FE56E-04CA-462C-9037-2F3EE76C6B89}"/>
              </a:ext>
            </a:extLst>
          </p:cNvPr>
          <p:cNvSpPr/>
          <p:nvPr/>
        </p:nvSpPr>
        <p:spPr>
          <a:xfrm>
            <a:off x="7292951" y="2158719"/>
            <a:ext cx="843384" cy="923148"/>
          </a:xfrm>
          <a:prstGeom prst="rect">
            <a:avLst/>
          </a:prstGeom>
          <a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 descr="User">
            <a:extLst>
              <a:ext uri="{FF2B5EF4-FFF2-40B4-BE49-F238E27FC236}">
                <a16:creationId xmlns:a16="http://schemas.microsoft.com/office/drawing/2014/main" id="{D0C761DC-5346-44BC-9F76-BF78496DFD0B}"/>
              </a:ext>
            </a:extLst>
          </p:cNvPr>
          <p:cNvSpPr/>
          <p:nvPr/>
        </p:nvSpPr>
        <p:spPr>
          <a:xfrm>
            <a:off x="9739686" y="2158719"/>
            <a:ext cx="947806" cy="923148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173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28864-91DD-483E-B619-D98F3C47F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754" y="445821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sz="2800" dirty="0"/>
              <a:t>Architectural &amp; Deployment Overview: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Direct Access Deployment</a:t>
            </a:r>
          </a:p>
        </p:txBody>
      </p:sp>
      <p:cxnSp>
        <p:nvCxnSpPr>
          <p:cNvPr id="34" name="Straight Connector 3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3C4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722ED-96F0-44BE-B18F-49393CAEE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2635004"/>
            <a:ext cx="5886578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Feature Highlights:</a:t>
            </a:r>
          </a:p>
          <a:p>
            <a:pPr lvl="1"/>
            <a:r>
              <a:rPr lang="en-US" sz="2000" dirty="0"/>
              <a:t>Direct access to hosted file servers</a:t>
            </a:r>
          </a:p>
          <a:p>
            <a:pPr lvl="1"/>
            <a:r>
              <a:rPr lang="en-US" sz="2000" dirty="0"/>
              <a:t>Native NTFS integration</a:t>
            </a:r>
          </a:p>
          <a:p>
            <a:pPr lvl="1"/>
            <a:r>
              <a:rPr lang="en-US" sz="2000" dirty="0"/>
              <a:t>Sync on-demand</a:t>
            </a:r>
          </a:p>
          <a:p>
            <a:pPr lvl="1"/>
            <a:r>
              <a:rPr lang="en-US" sz="2000" dirty="0"/>
              <a:t>Cloud enabled file server with no replication</a:t>
            </a:r>
          </a:p>
          <a:p>
            <a:pPr lvl="1"/>
            <a:r>
              <a:rPr lang="en-US" sz="2000" dirty="0"/>
              <a:t>Combines security compliance controls with Dropbox-like features</a:t>
            </a:r>
          </a:p>
          <a:p>
            <a:pPr marL="0" indent="0">
              <a:buNone/>
            </a:pPr>
            <a:r>
              <a:rPr lang="en-US" sz="2000" b="1" dirty="0"/>
              <a:t> Primary Alternative to:</a:t>
            </a:r>
          </a:p>
          <a:p>
            <a:pPr lvl="1"/>
            <a:r>
              <a:rPr lang="en-US" sz="2000" dirty="0"/>
              <a:t>VPN, Remote Desktop Services (RDP)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D117BF2-60ED-4D23-BF12-DFAFB8D1A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13" y="2438400"/>
            <a:ext cx="5665937" cy="417862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C09343-1DD7-48DE-860B-066E828715CC}"/>
              </a:ext>
            </a:extLst>
          </p:cNvPr>
          <p:cNvCxnSpPr/>
          <p:nvPr/>
        </p:nvCxnSpPr>
        <p:spPr>
          <a:xfrm>
            <a:off x="1151467" y="2115117"/>
            <a:ext cx="10238827" cy="0"/>
          </a:xfrm>
          <a:prstGeom prst="line">
            <a:avLst/>
          </a:prstGeom>
          <a:ln w="19050">
            <a:solidFill>
              <a:srgbClr val="33AE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3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28864-91DD-483E-B619-D98F3C47F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754" y="445821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sz="2800" dirty="0"/>
              <a:t>Architectural &amp; Deployment Overview: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Hybrid Deployment</a:t>
            </a:r>
          </a:p>
        </p:txBody>
      </p:sp>
      <p:cxnSp>
        <p:nvCxnSpPr>
          <p:cNvPr id="34" name="Straight Connector 3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3C4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C09343-1DD7-48DE-860B-066E828715CC}"/>
              </a:ext>
            </a:extLst>
          </p:cNvPr>
          <p:cNvCxnSpPr/>
          <p:nvPr/>
        </p:nvCxnSpPr>
        <p:spPr>
          <a:xfrm>
            <a:off x="1151467" y="2115117"/>
            <a:ext cx="10238827" cy="0"/>
          </a:xfrm>
          <a:prstGeom prst="line">
            <a:avLst/>
          </a:prstGeom>
          <a:ln w="19050">
            <a:solidFill>
              <a:srgbClr val="33AE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4250018-20B1-4421-B5C1-C5EEC8358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3" y="2261651"/>
            <a:ext cx="5486400" cy="423002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CB1ADE-2F68-415E-9C5B-E2FD3F046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6791" y="2297338"/>
            <a:ext cx="3313503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500" b="1" dirty="0"/>
          </a:p>
          <a:p>
            <a:pPr marL="0" indent="0">
              <a:buNone/>
            </a:pPr>
            <a:r>
              <a:rPr lang="en-US" sz="1500" b="1" dirty="0"/>
              <a:t>Feature Highlights:</a:t>
            </a:r>
          </a:p>
          <a:p>
            <a:pPr lvl="1"/>
            <a:r>
              <a:rPr lang="en-US" sz="1500" dirty="0"/>
              <a:t>Also syncs AD users and NTFS permissions</a:t>
            </a:r>
          </a:p>
          <a:p>
            <a:pPr lvl="1"/>
            <a:r>
              <a:rPr lang="en-US" sz="1500" dirty="0"/>
              <a:t>Provides multi-tenant cloud-based file server that supports business continuity, disaster recovery and file server migration </a:t>
            </a:r>
          </a:p>
          <a:p>
            <a:pPr marL="628650" lvl="1" indent="-171450">
              <a:buFontTx/>
              <a:buChar char="-"/>
            </a:pPr>
            <a:endParaRPr lang="en-US" sz="1500" dirty="0"/>
          </a:p>
          <a:p>
            <a:pPr marL="0" indent="0">
              <a:buNone/>
            </a:pPr>
            <a:r>
              <a:rPr lang="en-US" sz="1500" b="1" dirty="0"/>
              <a:t>Primary Alternative to:</a:t>
            </a:r>
          </a:p>
          <a:p>
            <a:pPr lvl="1"/>
            <a:r>
              <a:rPr lang="en-US" sz="1500" dirty="0"/>
              <a:t>Anchor, Autotask</a:t>
            </a:r>
          </a:p>
          <a:p>
            <a:pPr marL="342900" indent="-342900">
              <a:buAutoNum type="arabicPeriod"/>
            </a:pPr>
            <a:endParaRPr lang="en-US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15942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1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6" descr="Cloud">
            <a:extLst>
              <a:ext uri="{FF2B5EF4-FFF2-40B4-BE49-F238E27FC236}">
                <a16:creationId xmlns:a16="http://schemas.microsoft.com/office/drawing/2014/main" id="{DAB7C6DA-73E7-4ED9-9809-264BF714F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49E71A-B1EE-46C8-82A5-44C33B310809}"/>
              </a:ext>
            </a:extLst>
          </p:cNvPr>
          <p:cNvSpPr/>
          <p:nvPr/>
        </p:nvSpPr>
        <p:spPr>
          <a:xfrm>
            <a:off x="10088880" y="4752803"/>
            <a:ext cx="20270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Arial" panose="020B0604020202020204" pitchFamily="34" charset="0"/>
              </a:rPr>
              <a:t>Consistent User Experience:</a:t>
            </a:r>
          </a:p>
          <a:p>
            <a:pPr algn="ctr"/>
            <a:endParaRPr lang="en-US" sz="1600" b="1" dirty="0">
              <a:solidFill>
                <a:srgbClr val="009FEB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</a:rPr>
              <a:t>Across all agents with offline access capabilities.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C074AE-0EF0-4F73-BF8F-CB4E1920D2BD}"/>
              </a:ext>
            </a:extLst>
          </p:cNvPr>
          <p:cNvSpPr/>
          <p:nvPr/>
        </p:nvSpPr>
        <p:spPr>
          <a:xfrm>
            <a:off x="251236" y="1869087"/>
            <a:ext cx="21893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Our Windows &amp; Mac Client create a mapped drive on the desktop that works exactly like your C: drive in order to automatically save, share &amp; sync files to the cloud, from the cloud and across multiple devices </a:t>
            </a:r>
            <a:r>
              <a:rPr lang="en-US" sz="1200" b="1" u="sng" dirty="0"/>
              <a:t>SEAMLESSLY</a:t>
            </a:r>
            <a:r>
              <a:rPr lang="en-US" sz="1200" b="1" dirty="0"/>
              <a:t> </a:t>
            </a:r>
            <a:r>
              <a:rPr lang="en-US" sz="1200" dirty="0"/>
              <a:t>in real time</a:t>
            </a:r>
            <a:r>
              <a:rPr lang="en-US" sz="1200" b="1" dirty="0"/>
              <a:t>.</a:t>
            </a: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D523B213-AC57-490D-8B4E-13BB735B1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747" y="117851"/>
            <a:ext cx="4833007" cy="48710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27628B4-B055-4E5C-8C54-FB8C3CEDF52D}"/>
              </a:ext>
            </a:extLst>
          </p:cNvPr>
          <p:cNvSpPr/>
          <p:nvPr/>
        </p:nvSpPr>
        <p:spPr>
          <a:xfrm>
            <a:off x="59228" y="4674330"/>
            <a:ext cx="2498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B0F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Sync &amp; Share </a:t>
            </a:r>
            <a:r>
              <a:rPr lang="en-US" sz="1200" b="1" dirty="0">
                <a:solidFill>
                  <a:srgbClr val="3996C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Permissions</a:t>
            </a:r>
            <a:r>
              <a:rPr lang="en-US" sz="1200" b="1" dirty="0">
                <a:solidFill>
                  <a:srgbClr val="00B0F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1200" b="1" dirty="0">
              <a:solidFill>
                <a:srgbClr val="00B0F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Right clicking on any folder or file gives the end user additional collaboration features with </a:t>
            </a:r>
            <a:r>
              <a:rPr lang="en-US" sz="1200" b="1" u="sng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advanced access control settings.</a:t>
            </a:r>
            <a:endParaRPr lang="en-US" sz="1200" b="1" u="sng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3AE46F9-07D7-47E8-9BDE-6A913EFB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8880" y="392834"/>
            <a:ext cx="21031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Windows Client File Access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C54C5C-D699-4A15-9116-F33ABBE297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85" y="3321319"/>
            <a:ext cx="6265254" cy="333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2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1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6" descr="Cloud">
            <a:extLst>
              <a:ext uri="{FF2B5EF4-FFF2-40B4-BE49-F238E27FC236}">
                <a16:creationId xmlns:a16="http://schemas.microsoft.com/office/drawing/2014/main" id="{DAB7C6DA-73E7-4ED9-9809-264BF714F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43AE46F9-07D7-47E8-9BDE-6A913EFB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8880" y="392834"/>
            <a:ext cx="21031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Web Browser File Access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63CAF7-F3AA-4932-8FE6-EDED668313E2}"/>
              </a:ext>
            </a:extLst>
          </p:cNvPr>
          <p:cNvSpPr/>
          <p:nvPr/>
        </p:nvSpPr>
        <p:spPr>
          <a:xfrm>
            <a:off x="10149717" y="4649284"/>
            <a:ext cx="20422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Arial" panose="020B0604020202020204" pitchFamily="34" charset="0"/>
              </a:rPr>
              <a:t>Consistent User Experience:</a:t>
            </a:r>
          </a:p>
          <a:p>
            <a:pPr algn="ctr"/>
            <a:endParaRPr lang="en-US" sz="1600" b="1" dirty="0">
              <a:solidFill>
                <a:srgbClr val="009FEB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</a:rPr>
              <a:t>between mobile and web browser with offline access capabilities.</a:t>
            </a:r>
            <a:endParaRPr lang="en-US" sz="1600" i="1" dirty="0">
              <a:solidFill>
                <a:schemeClr val="bg1"/>
              </a:solidFill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5EC1C72-4153-4391-B21F-3D12D164DB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43" y="351764"/>
            <a:ext cx="8202170" cy="55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54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1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6" descr="Cloud">
            <a:extLst>
              <a:ext uri="{FF2B5EF4-FFF2-40B4-BE49-F238E27FC236}">
                <a16:creationId xmlns:a16="http://schemas.microsoft.com/office/drawing/2014/main" id="{DAB7C6DA-73E7-4ED9-9809-264BF714F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43AE46F9-07D7-47E8-9BDE-6A913EFB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8880" y="392834"/>
            <a:ext cx="2103120" cy="1325563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Mobile Device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63CAF7-F3AA-4932-8FE6-EDED668313E2}"/>
              </a:ext>
            </a:extLst>
          </p:cNvPr>
          <p:cNvSpPr/>
          <p:nvPr/>
        </p:nvSpPr>
        <p:spPr>
          <a:xfrm>
            <a:off x="10149717" y="4904952"/>
            <a:ext cx="20422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Arial" panose="020B0604020202020204" pitchFamily="34" charset="0"/>
              </a:rPr>
              <a:t>Consistent User Experience:</a:t>
            </a:r>
          </a:p>
          <a:p>
            <a:pPr algn="ctr"/>
            <a:endParaRPr lang="en-US" sz="1600" b="1" dirty="0">
              <a:solidFill>
                <a:srgbClr val="009FEB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</a:rPr>
              <a:t>between drive and web browser.</a:t>
            </a:r>
            <a:endParaRPr lang="en-US" sz="1600" i="1" dirty="0">
              <a:solidFill>
                <a:schemeClr val="bg1"/>
              </a:solidFill>
            </a:endParaRPr>
          </a:p>
        </p:txBody>
      </p:sp>
      <p:pic>
        <p:nvPicPr>
          <p:cNvPr id="9" name="Picture 8" descr="https://lh4.googleusercontent.com/rE7R1Be62uNhD0owdSz-hb5xEeD-cBqNvJDzpXEILCo6v0M6LtUhNQgYmyZ8g8Fb_-AdxtgqVHVC2vlpiXdH5wxw3AZooG3RQzLRPL7QAh7OP1NZCoKlvF3IdIA5bNstPqgRrAhiju0">
            <a:extLst>
              <a:ext uri="{FF2B5EF4-FFF2-40B4-BE49-F238E27FC236}">
                <a16:creationId xmlns:a16="http://schemas.microsoft.com/office/drawing/2014/main" id="{B88DBB95-61F2-42DD-82C7-2A4F7880F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230" y="575858"/>
            <a:ext cx="6217921" cy="621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lh4.googleusercontent.com/rE7R1Be62uNhD0owdSz-hb5xEeD-cBqNvJDzpXEILCo6v0M6LtUhNQgYmyZ8g8Fb_-AdxtgqVHVC2vlpiXdH5wxw3AZooG3RQzLRPL7QAh7OP1NZCoKlvF3IdIA5bNstPqgRrAhiju0">
            <a:extLst>
              <a:ext uri="{FF2B5EF4-FFF2-40B4-BE49-F238E27FC236}">
                <a16:creationId xmlns:a16="http://schemas.microsoft.com/office/drawing/2014/main" id="{E1E8984A-6461-4FDA-8CE8-21ED41ADF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82" y="494758"/>
            <a:ext cx="6299021" cy="629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lh5.googleusercontent.com/NpS-ZEKjfssjqI-QNzr84ef8qdiauQiMLB6BtO_072xcgye6zNPFzNK8-UNpFtwW9alTNIV45ZE7yHMjI5KH9K7VgwnSB14nxlYnmNTdPFi5XwqNuiXwGryv_Qm8SRNMm7Cn79o_DCs">
            <a:extLst>
              <a:ext uri="{FF2B5EF4-FFF2-40B4-BE49-F238E27FC236}">
                <a16:creationId xmlns:a16="http://schemas.microsoft.com/office/drawing/2014/main" id="{22BDEDD1-4AEC-4A37-9505-E7AA3260B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84" y="1662147"/>
            <a:ext cx="2397891" cy="404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lh4.googleusercontent.com/D9Zflr7O3zcwSACoqbb_4d9VgFylp6b2YNpNp12w8PUVYtNJhynbVpU7loVNfHjxu5U5wUQXKMCo9_LHh13rhCLReeahevb62p6NZQx_KmTsTr8jD9Dhw_9eD_BfC4xRrwEmsG4zPYU">
            <a:extLst>
              <a:ext uri="{FF2B5EF4-FFF2-40B4-BE49-F238E27FC236}">
                <a16:creationId xmlns:a16="http://schemas.microsoft.com/office/drawing/2014/main" id="{26E3C4AD-5EBD-498D-B90E-7550995A2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41" y="1589835"/>
            <a:ext cx="2399902" cy="404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30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780</Words>
  <Application>Microsoft Office PowerPoint</Application>
  <PresentationFormat>Breedbeeld</PresentationFormat>
  <Paragraphs>223</Paragraphs>
  <Slides>23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Abadi</vt:lpstr>
      <vt:lpstr>Arial</vt:lpstr>
      <vt:lpstr>Calibri</vt:lpstr>
      <vt:lpstr>Calibri Light</vt:lpstr>
      <vt:lpstr>Verdana</vt:lpstr>
      <vt:lpstr>Office Theme</vt:lpstr>
      <vt:lpstr>Customer Demonstration</vt:lpstr>
      <vt:lpstr>WHAT IS DRIVESHARE?</vt:lpstr>
      <vt:lpstr>COMMON CLIENT USE CASES</vt:lpstr>
      <vt:lpstr>Demonstration Overview</vt:lpstr>
      <vt:lpstr>Architectural &amp; Deployment Overview:  Direct Access Deployment</vt:lpstr>
      <vt:lpstr>Architectural &amp; Deployment Overview:  Hybrid Deployment</vt:lpstr>
      <vt:lpstr>Windows Client File Access</vt:lpstr>
      <vt:lpstr>Web Browser File Access</vt:lpstr>
      <vt:lpstr>Mobile Device</vt:lpstr>
      <vt:lpstr>Administrator Management Scope</vt:lpstr>
      <vt:lpstr>Deployment  Examples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Branding Driveshare</vt:lpstr>
      <vt:lpstr>Thank you For Choosing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Demonstration</dc:title>
  <dc:creator>Melanie Marshall</dc:creator>
  <cp:lastModifiedBy>Mark Teunissen</cp:lastModifiedBy>
  <cp:revision>5</cp:revision>
  <dcterms:created xsi:type="dcterms:W3CDTF">2019-03-21T20:19:46Z</dcterms:created>
  <dcterms:modified xsi:type="dcterms:W3CDTF">2019-04-11T08:35:44Z</dcterms:modified>
</cp:coreProperties>
</file>