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0" r:id="rId9"/>
    <p:sldId id="267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n Buunk" initials="JB" lastIdx="1" clrIdx="0">
    <p:extLst>
      <p:ext uri="{19B8F6BF-5375-455C-9EA6-DF929625EA0E}">
        <p15:presenceInfo xmlns:p15="http://schemas.microsoft.com/office/powerpoint/2012/main" userId="Jaron Buu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2160-AF0D-49D0-AC02-91B549230F8E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71FC-7252-4B4E-9A56-95D57F0E2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9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5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3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25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00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8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5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A9B4A-5EF6-4A6B-93DB-3B707B14D644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3742-8A9B-4504-9DC3-B6383BD18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38363"/>
            <a:ext cx="9144000" cy="2387600"/>
          </a:xfrm>
        </p:spPr>
        <p:txBody>
          <a:bodyPr>
            <a:normAutofit/>
          </a:bodyPr>
          <a:lstStyle/>
          <a:p>
            <a:r>
              <a:rPr lang="nl-NL" sz="6600" dirty="0" smtClean="0"/>
              <a:t>Handleiding Driveshare Windows </a:t>
            </a:r>
            <a:r>
              <a:rPr lang="nl-NL" sz="6600" dirty="0"/>
              <a:t>C</a:t>
            </a:r>
            <a:r>
              <a:rPr lang="nl-NL" sz="6600" dirty="0" smtClean="0"/>
              <a:t>lient.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1176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557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Bestanden bewerken binnen de web omgeving</a:t>
            </a:r>
            <a:endParaRPr lang="nl-NL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575"/>
            <a:ext cx="4989520" cy="1643061"/>
          </a:xfrm>
        </p:spPr>
      </p:pic>
      <p:sp>
        <p:nvSpPr>
          <p:cNvPr id="6" name="Pijl-omhoog 5"/>
          <p:cNvSpPr/>
          <p:nvPr/>
        </p:nvSpPr>
        <p:spPr>
          <a:xfrm>
            <a:off x="4167393" y="2190882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262"/>
            <a:ext cx="4989521" cy="1535953"/>
          </a:xfrm>
          <a:prstGeom prst="rect">
            <a:avLst/>
          </a:prstGeom>
        </p:spPr>
      </p:pic>
      <p:cxnSp>
        <p:nvCxnSpPr>
          <p:cNvPr id="11" name="Rechte verbindingslijn met pijl 10"/>
          <p:cNvCxnSpPr>
            <a:stCxn id="5" idx="2"/>
            <a:endCxn id="7" idx="0"/>
          </p:cNvCxnSpPr>
          <p:nvPr/>
        </p:nvCxnSpPr>
        <p:spPr>
          <a:xfrm>
            <a:off x="2494760" y="3438636"/>
            <a:ext cx="1" cy="37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jl-omhoog 17"/>
          <p:cNvSpPr/>
          <p:nvPr/>
        </p:nvSpPr>
        <p:spPr>
          <a:xfrm>
            <a:off x="3957843" y="4293488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841"/>
            <a:ext cx="4984963" cy="1138159"/>
          </a:xfrm>
          <a:prstGeom prst="rect">
            <a:avLst/>
          </a:prstGeom>
        </p:spPr>
      </p:pic>
      <p:cxnSp>
        <p:nvCxnSpPr>
          <p:cNvPr id="22" name="Rechte verbindingslijn met pijl 21"/>
          <p:cNvCxnSpPr/>
          <p:nvPr/>
        </p:nvCxnSpPr>
        <p:spPr>
          <a:xfrm>
            <a:off x="2490203" y="5347215"/>
            <a:ext cx="0" cy="378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jl-omhoog 22"/>
          <p:cNvSpPr/>
          <p:nvPr/>
        </p:nvSpPr>
        <p:spPr>
          <a:xfrm rot="16200000">
            <a:off x="4757943" y="6113654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66" y="1325563"/>
            <a:ext cx="5490434" cy="2566956"/>
          </a:xfrm>
          <a:prstGeom prst="rect">
            <a:avLst/>
          </a:prstGeom>
        </p:spPr>
      </p:pic>
      <p:sp>
        <p:nvSpPr>
          <p:cNvPr id="25" name="Pijl-omhoog 24"/>
          <p:cNvSpPr/>
          <p:nvPr/>
        </p:nvSpPr>
        <p:spPr>
          <a:xfrm rot="1401019">
            <a:off x="11425443" y="2250535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133350" y="904933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In de online omgeving kun je de Mijn documenten map selecteren.</a:t>
            </a:r>
          </a:p>
          <a:p>
            <a:r>
              <a:rPr lang="nl-NL" sz="1600" dirty="0" smtClean="0"/>
              <a:t>Hier staan de lokaal gesynchroniseerde bestanden die je dan overal kunt benaderen/ bewerken.</a:t>
            </a:r>
            <a:endParaRPr lang="nl-NL" sz="1600" dirty="0"/>
          </a:p>
        </p:txBody>
      </p:sp>
      <p:sp>
        <p:nvSpPr>
          <p:cNvPr id="29" name="Tekstvak 28"/>
          <p:cNvSpPr txBox="1"/>
          <p:nvPr/>
        </p:nvSpPr>
        <p:spPr>
          <a:xfrm>
            <a:off x="6991350" y="4017753"/>
            <a:ext cx="520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Bovenstaand een preview van het Test.docx bestand, hiermee kun je zien wat er in het bestand staat. Het is ook mogelijk om bestanden online te bewerken, te downloaden en/of af te drukken.</a:t>
            </a:r>
            <a:endParaRPr lang="nl-NL" sz="1600" dirty="0"/>
          </a:p>
        </p:txBody>
      </p:sp>
      <p:sp>
        <p:nvSpPr>
          <p:cNvPr id="30" name="Tekstvak 29"/>
          <p:cNvSpPr txBox="1"/>
          <p:nvPr/>
        </p:nvSpPr>
        <p:spPr>
          <a:xfrm>
            <a:off x="6991350" y="5531736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Bestanden bewerken is ook online mogelijk. Om je eigen, MS Word, MS </a:t>
            </a:r>
            <a:r>
              <a:rPr lang="nl-NL" sz="1600" dirty="0" smtClean="0"/>
              <a:t>PowerPoint, </a:t>
            </a:r>
            <a:r>
              <a:rPr lang="nl-NL" sz="1600" dirty="0" smtClean="0"/>
              <a:t>MS Excel bestanden te bewerken via MS Office 365 Online is wel een licentie benodigd.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62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0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De outlook extensie</a:t>
            </a:r>
            <a:endParaRPr lang="nl-NL" sz="4000" dirty="0"/>
          </a:p>
        </p:txBody>
      </p:sp>
      <p:sp>
        <p:nvSpPr>
          <p:cNvPr id="12" name="Tekstvak 11"/>
          <p:cNvSpPr txBox="1"/>
          <p:nvPr/>
        </p:nvSpPr>
        <p:spPr>
          <a:xfrm>
            <a:off x="777695" y="5038178"/>
            <a:ext cx="1020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Driveshare heeft een outlook extensie, waarmee het mogelijk is om grote bestanden/ mappen via de email te verzenden</a:t>
            </a:r>
          </a:p>
          <a:p>
            <a:r>
              <a:rPr lang="nl-NL" sz="1600" dirty="0" smtClean="0"/>
              <a:t>en deze te delen met je klanten/ collega’s.</a:t>
            </a:r>
          </a:p>
        </p:txBody>
      </p:sp>
      <p:sp>
        <p:nvSpPr>
          <p:cNvPr id="13" name="Rechthoek 12"/>
          <p:cNvSpPr/>
          <p:nvPr/>
        </p:nvSpPr>
        <p:spPr>
          <a:xfrm>
            <a:off x="8153400" y="6515099"/>
            <a:ext cx="414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accent1">
                    <a:lumMod val="50000"/>
                  </a:schemeClr>
                </a:solidFill>
              </a:rPr>
              <a:t>In de volgende Dia wordt uitgelegd hoe je een bestand of map deelt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66" y="1160838"/>
            <a:ext cx="6944971" cy="35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Bestanden delen met de outlook extensie </a:t>
            </a:r>
            <a:endParaRPr lang="nl-NL" sz="4000" dirty="0"/>
          </a:p>
        </p:txBody>
      </p:sp>
      <p:pic>
        <p:nvPicPr>
          <p:cNvPr id="1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" y="1058863"/>
            <a:ext cx="3055250" cy="3530792"/>
          </a:xfrm>
          <a:prstGeom prst="rect">
            <a:avLst/>
          </a:prstGeom>
        </p:spPr>
      </p:pic>
      <p:sp>
        <p:nvSpPr>
          <p:cNvPr id="17" name="Pijl-omhoog 16"/>
          <p:cNvSpPr/>
          <p:nvPr/>
        </p:nvSpPr>
        <p:spPr>
          <a:xfrm rot="18772879">
            <a:off x="142432" y="1306513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-1" y="5648518"/>
            <a:ext cx="6683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Wanneer je outlook opent en op het maken van een nieuwe E-mail klikt, krijg je de mogelijkheid om via driveshare </a:t>
            </a:r>
            <a:r>
              <a:rPr lang="nl-NL" sz="1600" dirty="0" smtClean="0"/>
              <a:t>de bestanden te verzenden. Ook is het mogelijk om een complete map in 1 keer te verzenden. Hierna krijg je in het tekst vak een preview van het bestand dat je gaat verzenden.</a:t>
            </a:r>
            <a:endParaRPr lang="nl-NL" sz="1600" dirty="0"/>
          </a:p>
          <a:p>
            <a:endParaRPr lang="nl-NL" sz="1600" dirty="0"/>
          </a:p>
        </p:txBody>
      </p:sp>
      <p:sp>
        <p:nvSpPr>
          <p:cNvPr id="6" name="Rechthoek 5"/>
          <p:cNvSpPr/>
          <p:nvPr/>
        </p:nvSpPr>
        <p:spPr>
          <a:xfrm>
            <a:off x="8153400" y="6515099"/>
            <a:ext cx="414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solidFill>
                  <a:schemeClr val="accent1">
                    <a:lumMod val="50000"/>
                  </a:schemeClr>
                </a:solidFill>
              </a:rPr>
              <a:t>In de volgende Dia wordt uitgelegd hoe je een bestand of map deelt</a:t>
            </a:r>
          </a:p>
        </p:txBody>
      </p:sp>
    </p:spTree>
    <p:extLst>
      <p:ext uri="{BB962C8B-B14F-4D97-AF65-F5344CB8AC3E}">
        <p14:creationId xmlns:p14="http://schemas.microsoft.com/office/powerpoint/2010/main" val="3944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Bestanden delen met de outlook extensie </a:t>
            </a:r>
            <a:endParaRPr lang="nl-NL" sz="4000" dirty="0"/>
          </a:p>
        </p:txBody>
      </p:sp>
      <p:pic>
        <p:nvPicPr>
          <p:cNvPr id="1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" y="872125"/>
            <a:ext cx="3055250" cy="3530792"/>
          </a:xfrm>
          <a:prstGeom prst="rect">
            <a:avLst/>
          </a:prstGeom>
        </p:spPr>
      </p:pic>
      <p:sp>
        <p:nvSpPr>
          <p:cNvPr id="17" name="Pijl-omhoog 16"/>
          <p:cNvSpPr/>
          <p:nvPr/>
        </p:nvSpPr>
        <p:spPr>
          <a:xfrm rot="18772879">
            <a:off x="175580" y="1163459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0414000" y="1203310"/>
            <a:ext cx="1168400" cy="354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-1" y="5648518"/>
            <a:ext cx="668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/>
              <a:t>Klik in MS Outlook op “Nieuwe E-mail”. Via “</a:t>
            </a:r>
            <a:r>
              <a:rPr lang="nl-NL" sz="1600" dirty="0" err="1" smtClean="0"/>
              <a:t>Addfiles</a:t>
            </a:r>
            <a:r>
              <a:rPr lang="nl-NL" sz="1600" dirty="0" smtClean="0"/>
              <a:t>” of “</a:t>
            </a:r>
            <a:r>
              <a:rPr lang="nl-NL" sz="1600" dirty="0" err="1" smtClean="0"/>
              <a:t>Addfolder</a:t>
            </a:r>
            <a:r>
              <a:rPr lang="nl-NL" sz="1600" dirty="0" smtClean="0"/>
              <a:t>” kun je grote bestanden en/of mappen via Driveshare verzenden. Na het selecteren krijg je in de email een preview van het bestand/map dat je gaat verzenden.</a:t>
            </a:r>
            <a:endParaRPr lang="nl-NL" sz="1600" dirty="0"/>
          </a:p>
          <a:p>
            <a:endParaRPr lang="nl-NL" sz="1600" dirty="0"/>
          </a:p>
        </p:txBody>
      </p:sp>
      <p:sp>
        <p:nvSpPr>
          <p:cNvPr id="22" name="Pijl-omhoog 21"/>
          <p:cNvSpPr/>
          <p:nvPr/>
        </p:nvSpPr>
        <p:spPr>
          <a:xfrm>
            <a:off x="10528300" y="1540765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4757529"/>
            <a:ext cx="4086225" cy="2100471"/>
          </a:xfrm>
          <a:prstGeom prst="rect">
            <a:avLst/>
          </a:prstGeom>
        </p:spPr>
      </p:pic>
      <p:sp>
        <p:nvSpPr>
          <p:cNvPr id="23" name="Pijl-omhoog 22"/>
          <p:cNvSpPr/>
          <p:nvPr/>
        </p:nvSpPr>
        <p:spPr>
          <a:xfrm rot="5400000">
            <a:off x="7718731" y="6015677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62" r="24535" b="-462"/>
          <a:stretch/>
        </p:blipFill>
        <p:spPr>
          <a:xfrm>
            <a:off x="9248775" y="2666232"/>
            <a:ext cx="2939487" cy="185136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872125"/>
            <a:ext cx="5886450" cy="1794107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10299700" y="1101210"/>
            <a:ext cx="1168400" cy="354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omhoog 24"/>
          <p:cNvSpPr/>
          <p:nvPr/>
        </p:nvSpPr>
        <p:spPr>
          <a:xfrm>
            <a:off x="10248900" y="1325563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4519700"/>
            <a:ext cx="4556760" cy="2342342"/>
          </a:xfrm>
          <a:prstGeom prst="rect">
            <a:avLst/>
          </a:prstGeom>
        </p:spPr>
      </p:pic>
      <p:sp>
        <p:nvSpPr>
          <p:cNvPr id="27" name="Pijl-omhoog 26"/>
          <p:cNvSpPr/>
          <p:nvPr/>
        </p:nvSpPr>
        <p:spPr>
          <a:xfrm rot="5400000">
            <a:off x="7263451" y="6039876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9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Aanmelden bij Driveshare</a:t>
            </a:r>
            <a:endParaRPr lang="nl-NL" sz="40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12" y="1431321"/>
            <a:ext cx="2347710" cy="4332966"/>
          </a:xfrm>
          <a:prstGeom prst="rect">
            <a:avLst/>
          </a:prstGeom>
        </p:spPr>
      </p:pic>
      <p:sp>
        <p:nvSpPr>
          <p:cNvPr id="23" name="Pijl-omhoog 22"/>
          <p:cNvSpPr/>
          <p:nvPr/>
        </p:nvSpPr>
        <p:spPr>
          <a:xfrm rot="15484863">
            <a:off x="4725383" y="1409619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5960461" y="1526092"/>
            <a:ext cx="45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Start Driveshare middels het Driveshare pictogram.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396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Verbinding maken met Driveshare</a:t>
            </a:r>
            <a:endParaRPr lang="nl-NL" sz="4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50064" y="4938244"/>
            <a:ext cx="5642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Met dit vinkje is het mogelijk om je gegevens op te slaan, waarna </a:t>
            </a:r>
          </a:p>
          <a:p>
            <a:r>
              <a:rPr lang="nl-NL" sz="1600" dirty="0"/>
              <a:t>d</a:t>
            </a:r>
            <a:r>
              <a:rPr lang="nl-NL" sz="1600" dirty="0" smtClean="0"/>
              <a:t>e volgende keer automatisch wordt aangemeld.</a:t>
            </a:r>
            <a:endParaRPr lang="nl-NL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4206240" y="1325563"/>
            <a:ext cx="367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Inloggen bij Driveshare kan met je huidige</a:t>
            </a:r>
          </a:p>
          <a:p>
            <a:r>
              <a:rPr lang="nl-NL" sz="1600" dirty="0" smtClean="0"/>
              <a:t>Windows account/ wachtwoord.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4" y="1329692"/>
            <a:ext cx="3956176" cy="3271907"/>
          </a:xfrm>
        </p:spPr>
      </p:pic>
      <p:sp>
        <p:nvSpPr>
          <p:cNvPr id="15" name="Pijl-omhoog 14"/>
          <p:cNvSpPr/>
          <p:nvPr/>
        </p:nvSpPr>
        <p:spPr>
          <a:xfrm>
            <a:off x="250064" y="4357598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37" y="2383070"/>
            <a:ext cx="4157832" cy="4352921"/>
          </a:xfrm>
          <a:prstGeom prst="rect">
            <a:avLst/>
          </a:prstGeom>
        </p:spPr>
      </p:pic>
      <p:sp>
        <p:nvSpPr>
          <p:cNvPr id="8" name="Pijl-omhoog 7"/>
          <p:cNvSpPr/>
          <p:nvPr/>
        </p:nvSpPr>
        <p:spPr>
          <a:xfrm rot="4870011">
            <a:off x="9991511" y="5291403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579931" y="6152644"/>
            <a:ext cx="3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Op de taakbalk kun je vervolgens de instellingen en bestanden bekijken. 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65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De Y schijf</a:t>
            </a:r>
            <a:endParaRPr lang="nl-NL" sz="4000" dirty="0"/>
          </a:p>
        </p:txBody>
      </p:sp>
      <p:sp>
        <p:nvSpPr>
          <p:cNvPr id="10" name="Tekstvak 9"/>
          <p:cNvSpPr txBox="1"/>
          <p:nvPr/>
        </p:nvSpPr>
        <p:spPr>
          <a:xfrm>
            <a:off x="8440467" y="1222802"/>
            <a:ext cx="35234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De bestanden op de Y schijf zijn fysiek geplaatst op de server van uw bedrijf. Deze bestanden worden met Driveshare lokaal op uw computer / apparaat weergegeven. </a:t>
            </a:r>
          </a:p>
          <a:p>
            <a:endParaRPr lang="nl-NL" sz="1600" dirty="0"/>
          </a:p>
          <a:p>
            <a:r>
              <a:rPr lang="nl-NL" sz="1600" dirty="0" smtClean="0"/>
              <a:t>Bestanden die hier worden opgeslagen en/of worden bewerkt, worden gesynchroniseerd op de server van uw bedrijf. </a:t>
            </a:r>
          </a:p>
          <a:p>
            <a:endParaRPr lang="nl-NL" sz="1600" dirty="0" smtClean="0"/>
          </a:p>
          <a:p>
            <a:r>
              <a:rPr lang="nl-NL" sz="1600" dirty="0" smtClean="0"/>
              <a:t>Je kunt nieuwe mappen/ bestanden aanmaken welke daarna weer op de server van uw bedrijf beschikbaar zijn.</a:t>
            </a:r>
          </a:p>
          <a:p>
            <a:endParaRPr lang="nl-NL" sz="1600" dirty="0"/>
          </a:p>
          <a:p>
            <a:r>
              <a:rPr lang="nl-NL" sz="1600" dirty="0"/>
              <a:t>Het groene </a:t>
            </a:r>
            <a:r>
              <a:rPr lang="nl-NL" sz="1600" dirty="0" smtClean="0"/>
              <a:t>bolletje met het vinkje </a:t>
            </a:r>
            <a:r>
              <a:rPr lang="nl-NL" sz="1600" dirty="0"/>
              <a:t>in de afbeelding geeft aan </a:t>
            </a:r>
            <a:r>
              <a:rPr lang="nl-NL" sz="1600" dirty="0" smtClean="0"/>
              <a:t>dat de bestanden zijn gesynchroniseerd.</a:t>
            </a:r>
            <a:endParaRPr lang="nl-NL" sz="1600" dirty="0"/>
          </a:p>
          <a:p>
            <a:r>
              <a:rPr lang="nl-NL" sz="1600" dirty="0" smtClean="0"/>
              <a:t> </a:t>
            </a:r>
          </a:p>
          <a:p>
            <a:endParaRPr lang="nl-NL" sz="1600" dirty="0" smtClean="0"/>
          </a:p>
          <a:p>
            <a:r>
              <a:rPr lang="nl-NL" sz="1600" dirty="0" smtClean="0"/>
              <a:t>De Y schijf kun je benaderen via het Driveshare icoon of via de Windows verkenner.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/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2802"/>
            <a:ext cx="6077758" cy="2582873"/>
          </a:xfrm>
        </p:spPr>
      </p:pic>
      <p:sp>
        <p:nvSpPr>
          <p:cNvPr id="17" name="Pijl-omhoog 16"/>
          <p:cNvSpPr/>
          <p:nvPr/>
        </p:nvSpPr>
        <p:spPr>
          <a:xfrm rot="5400000">
            <a:off x="211727" y="2070319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343751"/>
            <a:ext cx="4957070" cy="2514249"/>
          </a:xfrm>
          <a:prstGeom prst="rect">
            <a:avLst/>
          </a:prstGeom>
        </p:spPr>
      </p:pic>
      <p:sp>
        <p:nvSpPr>
          <p:cNvPr id="20" name="Pijl-omhoog 19"/>
          <p:cNvSpPr/>
          <p:nvPr/>
        </p:nvSpPr>
        <p:spPr>
          <a:xfrm rot="16200000">
            <a:off x="5473730" y="6150303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98" y="3051065"/>
            <a:ext cx="971550" cy="704850"/>
          </a:xfrm>
          <a:prstGeom prst="rect">
            <a:avLst/>
          </a:prstGeom>
        </p:spPr>
      </p:pic>
      <p:sp>
        <p:nvSpPr>
          <p:cNvPr id="23" name="Pijl-omhoog 22"/>
          <p:cNvSpPr/>
          <p:nvPr/>
        </p:nvSpPr>
        <p:spPr>
          <a:xfrm>
            <a:off x="6120143" y="3668086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4" y="1335924"/>
            <a:ext cx="5647862" cy="2852649"/>
          </a:xfrm>
        </p:spPr>
      </p:pic>
      <p:sp>
        <p:nvSpPr>
          <p:cNvPr id="5" name="Rechthoek 4"/>
          <p:cNvSpPr/>
          <p:nvPr/>
        </p:nvSpPr>
        <p:spPr>
          <a:xfrm>
            <a:off x="501651" y="2425700"/>
            <a:ext cx="571500" cy="6000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468597" cy="108350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Een bestand uploaden naar de Y schijf</a:t>
            </a:r>
            <a:endParaRPr lang="nl-NL" sz="4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69" y="3161592"/>
            <a:ext cx="4645931" cy="337732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830770" y="5722204"/>
            <a:ext cx="59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Het is mogelijk om een nieuw bestand aan te maken, dit doe je door de rechtermuisknop in te drukken en het gewenste programma te selecteren bijv. Word of Excel.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73151" y="3314786"/>
            <a:ext cx="3503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Alle bestanden in deze mappen,</a:t>
            </a:r>
          </a:p>
          <a:p>
            <a:r>
              <a:rPr lang="nl-NL" sz="1600" dirty="0" smtClean="0"/>
              <a:t> worden automatisch gesynchroniseerd.</a:t>
            </a:r>
            <a:endParaRPr lang="nl-NL" sz="1600" dirty="0"/>
          </a:p>
        </p:txBody>
      </p:sp>
      <p:sp>
        <p:nvSpPr>
          <p:cNvPr id="13" name="Pijl-omhoog 12"/>
          <p:cNvSpPr/>
          <p:nvPr/>
        </p:nvSpPr>
        <p:spPr>
          <a:xfrm rot="4345221">
            <a:off x="10326417" y="5121389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0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Mappen en Bestanden delen</a:t>
            </a:r>
            <a:endParaRPr lang="nl-NL" sz="40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25563"/>
            <a:ext cx="5676900" cy="2891550"/>
          </a:xfrm>
        </p:spPr>
      </p:pic>
      <p:sp>
        <p:nvSpPr>
          <p:cNvPr id="7" name="Pijl-omhoog 6"/>
          <p:cNvSpPr/>
          <p:nvPr/>
        </p:nvSpPr>
        <p:spPr>
          <a:xfrm rot="16200000">
            <a:off x="1788207" y="2605872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388907" y="1327151"/>
            <a:ext cx="44119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Bestanden en/of mappen kunnen eenvoudig worden gedeeld met Driveshare.</a:t>
            </a:r>
          </a:p>
          <a:p>
            <a:endParaRPr lang="nl-NL" sz="1600" dirty="0"/>
          </a:p>
          <a:p>
            <a:r>
              <a:rPr lang="nl-NL" sz="1600" dirty="0" smtClean="0"/>
              <a:t>Klik met de rechtermuisknop op een bestand of map, waarna de Share mogelijkheden worden getoond.</a:t>
            </a:r>
          </a:p>
          <a:p>
            <a:endParaRPr lang="nl-NL" sz="1600" dirty="0"/>
          </a:p>
          <a:p>
            <a:r>
              <a:rPr lang="nl-NL" sz="1600" dirty="0" smtClean="0"/>
              <a:t>Je kunt bijvoorbeeld iemand de rechten geven om het bestand te mogen bewerken, of je genereerd een link waarmee de persoon het bestand of de map alleen mag lezen.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3" name="Tekstvak 2"/>
          <p:cNvSpPr txBox="1"/>
          <p:nvPr/>
        </p:nvSpPr>
        <p:spPr>
          <a:xfrm>
            <a:off x="8293176" y="6367528"/>
            <a:ext cx="3898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accent1">
                    <a:lumMod val="50000"/>
                  </a:schemeClr>
                </a:solidFill>
              </a:rPr>
              <a:t>In de volgende Dia wordt uitgelegd hoe je een bestand of map deelt</a:t>
            </a:r>
            <a:endParaRPr lang="nl-NL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60" y="3444239"/>
            <a:ext cx="4445340" cy="34158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25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Mappen en Bestanden delen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607258"/>
            <a:ext cx="3703320" cy="28924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1" y="1324313"/>
            <a:ext cx="4197812" cy="4305632"/>
          </a:xfrm>
          <a:prstGeom prst="rect">
            <a:avLst/>
          </a:prstGeom>
        </p:spPr>
      </p:pic>
      <p:sp>
        <p:nvSpPr>
          <p:cNvPr id="6" name="Pijl-omhoog 5"/>
          <p:cNvSpPr/>
          <p:nvPr/>
        </p:nvSpPr>
        <p:spPr>
          <a:xfrm rot="5400000">
            <a:off x="1195358" y="3362062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576584" y="1324313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chemeClr val="bg1"/>
                </a:solidFill>
              </a:rPr>
              <a:t>Alleen</a:t>
            </a:r>
            <a:r>
              <a:rPr lang="nl-NL" sz="1100" dirty="0" smtClean="0"/>
              <a:t> </a:t>
            </a:r>
            <a:r>
              <a:rPr lang="nl-NL" sz="1100" dirty="0" smtClean="0">
                <a:solidFill>
                  <a:schemeClr val="bg1"/>
                </a:solidFill>
              </a:rPr>
              <a:t>lezen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9389" y="5763234"/>
            <a:ext cx="375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Met de Get Share link, kun je direct een link verzenden naar de klant/ collega. Deze ontvangt dan een email waarin de link naar het bestand staat.</a:t>
            </a:r>
            <a:endParaRPr lang="nl-NL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4192291" y="1262543"/>
            <a:ext cx="32847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Als je op de share knop klikt krijg je een aantal stappen over hoe je de map of het bestand kunt delen.</a:t>
            </a:r>
          </a:p>
          <a:p>
            <a:endParaRPr lang="nl-NL" sz="1600" dirty="0"/>
          </a:p>
          <a:p>
            <a:r>
              <a:rPr lang="nl-NL" sz="1600" dirty="0" smtClean="0"/>
              <a:t>Eerst voer je het Emailadres in van de persoon die toegang moet hebben tot het bestand of de map.</a:t>
            </a:r>
          </a:p>
          <a:p>
            <a:endParaRPr lang="nl-NL" sz="1600" dirty="0"/>
          </a:p>
          <a:p>
            <a:r>
              <a:rPr lang="nl-NL" sz="1600" dirty="0" smtClean="0"/>
              <a:t>Vervolgens heb je de keus om een</a:t>
            </a:r>
          </a:p>
          <a:p>
            <a:r>
              <a:rPr lang="nl-NL" sz="1600" dirty="0" smtClean="0"/>
              <a:t>beschikbare periode in te stellen.</a:t>
            </a:r>
          </a:p>
          <a:p>
            <a:r>
              <a:rPr lang="nl-NL" sz="1600" dirty="0" smtClean="0"/>
              <a:t>Er zijn mogelijkheden van 1 dag t/m  3 jaar of oneindig.</a:t>
            </a:r>
          </a:p>
          <a:p>
            <a:endParaRPr lang="nl-NL" sz="1600" dirty="0"/>
          </a:p>
          <a:p>
            <a:r>
              <a:rPr lang="nl-NL" sz="1600" dirty="0" smtClean="0"/>
              <a:t>Op het bestand of  map kan ook ter beveiliging een wachtwoord worden ingesteld. Het wachtwoord kan eventueel apart per email worden toegezonden.</a:t>
            </a:r>
          </a:p>
          <a:p>
            <a:r>
              <a:rPr lang="nl-NL" sz="1600" dirty="0" smtClean="0"/>
              <a:t> </a:t>
            </a:r>
            <a:endParaRPr lang="nl-NL" sz="1600" dirty="0"/>
          </a:p>
        </p:txBody>
      </p:sp>
      <p:sp>
        <p:nvSpPr>
          <p:cNvPr id="12" name="Pijl-omhoog 11"/>
          <p:cNvSpPr/>
          <p:nvPr/>
        </p:nvSpPr>
        <p:spPr>
          <a:xfrm rot="5400000">
            <a:off x="7529934" y="4991100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9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523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Web omgeving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77145"/>
            <a:ext cx="8520824" cy="3713162"/>
          </a:xfrm>
        </p:spPr>
      </p:pic>
      <p:sp>
        <p:nvSpPr>
          <p:cNvPr id="5" name="Tekstvak 4"/>
          <p:cNvSpPr txBox="1"/>
          <p:nvPr/>
        </p:nvSpPr>
        <p:spPr>
          <a:xfrm>
            <a:off x="9130424" y="2877760"/>
            <a:ext cx="2562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Via de Web portal van Driveshare kunnen de bestanden/ mappen overal worden benaderd.</a:t>
            </a:r>
          </a:p>
          <a:p>
            <a:endParaRPr lang="nl-NL" sz="1600" dirty="0" smtClean="0"/>
          </a:p>
        </p:txBody>
      </p:sp>
      <p:sp>
        <p:nvSpPr>
          <p:cNvPr id="7" name="Pijl-omhoog 6"/>
          <p:cNvSpPr/>
          <p:nvPr/>
        </p:nvSpPr>
        <p:spPr>
          <a:xfrm>
            <a:off x="2249218" y="3924201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609600" y="5780782"/>
            <a:ext cx="10848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De map: Mijn documenten, is compleet gesynchroniseerd met je eigen bestanden lokaal op je computer/ apparaat.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204239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63182" y="1151198"/>
            <a:ext cx="4260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De web omgeving kun je op 2 manieren openen, via je browser http://</a:t>
            </a:r>
            <a:r>
              <a:rPr lang="nl-NL" sz="1600" b="1" dirty="0" smtClean="0"/>
              <a:t>login.driveshare.nl</a:t>
            </a:r>
            <a:endParaRPr lang="nl-NL" sz="1600" dirty="0" smtClean="0"/>
          </a:p>
          <a:p>
            <a:r>
              <a:rPr lang="nl-NL" sz="1600" dirty="0" smtClean="0"/>
              <a:t>Of via het knopje Web portal</a:t>
            </a:r>
          </a:p>
        </p:txBody>
      </p:sp>
      <p:sp>
        <p:nvSpPr>
          <p:cNvPr id="10" name="Pijl-omhoog 9"/>
          <p:cNvSpPr/>
          <p:nvPr/>
        </p:nvSpPr>
        <p:spPr>
          <a:xfrm>
            <a:off x="9802543" y="1170732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hoog 10"/>
          <p:cNvSpPr/>
          <p:nvPr/>
        </p:nvSpPr>
        <p:spPr>
          <a:xfrm rot="20559272">
            <a:off x="11809696" y="412301"/>
            <a:ext cx="272973" cy="305485"/>
          </a:xfrm>
          <a:prstGeom prst="upArrow">
            <a:avLst>
              <a:gd name="adj1" fmla="val 3352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1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Bestanden delen in de web omgeving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442"/>
            <a:ext cx="4351077" cy="1519855"/>
          </a:xfrm>
        </p:spPr>
      </p:pic>
      <p:sp>
        <p:nvSpPr>
          <p:cNvPr id="5" name="Pijl-omhoog 4"/>
          <p:cNvSpPr/>
          <p:nvPr/>
        </p:nvSpPr>
        <p:spPr>
          <a:xfrm rot="10800000">
            <a:off x="2826238" y="1343316"/>
            <a:ext cx="419100" cy="5715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225689"/>
            <a:ext cx="4391025" cy="2816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750"/>
            <a:ext cx="4321139" cy="27942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321139" y="1225689"/>
            <a:ext cx="3379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</a:t>
            </a:r>
            <a:r>
              <a:rPr lang="nl-NL" dirty="0"/>
              <a:t>je op de share knop klikt krijg je een aantal stappen over hoe je de map of het bestand kunt delen.</a:t>
            </a:r>
          </a:p>
          <a:p>
            <a:endParaRPr lang="nl-NL" dirty="0"/>
          </a:p>
          <a:p>
            <a:r>
              <a:rPr lang="nl-NL" dirty="0"/>
              <a:t>Eerst voer je het Emailadres in van de persoon die toegang moet hebben tot het bestand of de map.</a:t>
            </a:r>
          </a:p>
          <a:p>
            <a:endParaRPr lang="nl-NL" dirty="0"/>
          </a:p>
          <a:p>
            <a:r>
              <a:rPr lang="nl-NL" dirty="0"/>
              <a:t>Vervolgens heb je de keus om een</a:t>
            </a:r>
          </a:p>
          <a:p>
            <a:r>
              <a:rPr lang="nl-NL" dirty="0"/>
              <a:t>beschikbare periode in te stellen.</a:t>
            </a:r>
          </a:p>
          <a:p>
            <a:r>
              <a:rPr lang="nl-NL" dirty="0"/>
              <a:t>Er zijn mogelijkheden van 1 dag t/m  3 jaar of oneindig.</a:t>
            </a:r>
          </a:p>
          <a:p>
            <a:endParaRPr lang="nl-NL" dirty="0"/>
          </a:p>
          <a:p>
            <a:r>
              <a:rPr lang="nl-NL" dirty="0"/>
              <a:t>Op het bestand of  map kan ook ter beveiliging een wachtwoord worden ingesteld. Het wachtwoord kan eventueel apart per email worden toegezonden.</a:t>
            </a:r>
          </a:p>
        </p:txBody>
      </p:sp>
    </p:spTree>
    <p:extLst>
      <p:ext uri="{BB962C8B-B14F-4D97-AF65-F5344CB8AC3E}">
        <p14:creationId xmlns:p14="http://schemas.microsoft.com/office/powerpoint/2010/main" val="2710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aak driveshar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aak driveshare" id="{84E930BC-FF95-4D97-881C-023799331D59}" vid="{131B3802-30D1-4EC9-92B2-1C948A42619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opmaak driveshare</Template>
  <TotalTime>1195</TotalTime>
  <Words>854</Words>
  <Application>Microsoft Office PowerPoint</Application>
  <PresentationFormat>Breedbeeld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opmaak driveshare</vt:lpstr>
      <vt:lpstr>Handleiding Driveshare Windows Client.</vt:lpstr>
      <vt:lpstr>Aanmelden bij Driveshare</vt:lpstr>
      <vt:lpstr>Verbinding maken met Driveshare</vt:lpstr>
      <vt:lpstr>De Y schijf</vt:lpstr>
      <vt:lpstr>Een bestand uploaden naar de Y schijf</vt:lpstr>
      <vt:lpstr>Mappen en Bestanden delen</vt:lpstr>
      <vt:lpstr>Mappen en Bestanden delen</vt:lpstr>
      <vt:lpstr>Web omgeving</vt:lpstr>
      <vt:lpstr>Bestanden delen in de web omgeving</vt:lpstr>
      <vt:lpstr>Bestanden bewerken binnen de web omgeving</vt:lpstr>
      <vt:lpstr>De outlook extensie</vt:lpstr>
      <vt:lpstr>Bestanden delen met de outlook extensie </vt:lpstr>
      <vt:lpstr>Bestanden delen met de outlook extensie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 Driveshare Windows client.</dc:title>
  <dc:creator>Jaron Buunk</dc:creator>
  <cp:lastModifiedBy>Jaron Buunk</cp:lastModifiedBy>
  <cp:revision>86</cp:revision>
  <dcterms:created xsi:type="dcterms:W3CDTF">2019-02-22T15:06:10Z</dcterms:created>
  <dcterms:modified xsi:type="dcterms:W3CDTF">2019-03-14T15:22:56Z</dcterms:modified>
</cp:coreProperties>
</file>